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1" r:id="rId1"/>
  </p:sldMasterIdLst>
  <p:notesMasterIdLst>
    <p:notesMasterId r:id="rId23"/>
  </p:notesMasterIdLst>
  <p:handoutMasterIdLst>
    <p:handoutMasterId r:id="rId24"/>
  </p:handoutMasterIdLst>
  <p:sldIdLst>
    <p:sldId id="256" r:id="rId2"/>
    <p:sldId id="368" r:id="rId3"/>
    <p:sldId id="369" r:id="rId4"/>
    <p:sldId id="372" r:id="rId5"/>
    <p:sldId id="380" r:id="rId6"/>
    <p:sldId id="370" r:id="rId7"/>
    <p:sldId id="379" r:id="rId8"/>
    <p:sldId id="374" r:id="rId9"/>
    <p:sldId id="375" r:id="rId10"/>
    <p:sldId id="376" r:id="rId11"/>
    <p:sldId id="383" r:id="rId12"/>
    <p:sldId id="384" r:id="rId13"/>
    <p:sldId id="385" r:id="rId14"/>
    <p:sldId id="386" r:id="rId15"/>
    <p:sldId id="387" r:id="rId16"/>
    <p:sldId id="388" r:id="rId17"/>
    <p:sldId id="377" r:id="rId18"/>
    <p:sldId id="378" r:id="rId19"/>
    <p:sldId id="381" r:id="rId20"/>
    <p:sldId id="382" r:id="rId21"/>
    <p:sldId id="389" r:id="rId22"/>
  </p:sldIdLst>
  <p:sldSz cx="9144000" cy="6858000" type="screen4x3"/>
  <p:notesSz cx="6883400" cy="9906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59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8" d="100"/>
          <a:sy n="78" d="100"/>
        </p:scale>
        <p:origin x="-2094" y="-108"/>
      </p:cViewPr>
      <p:guideLst>
        <p:guide orient="horz" pos="3120"/>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29829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t" anchorCtr="0" compatLnSpc="1">
            <a:prstTxWarp prst="textNoShape">
              <a:avLst/>
            </a:prstTxWarp>
          </a:bodyPr>
          <a:lstStyle>
            <a:lvl1pPr defTabSz="958850">
              <a:defRPr sz="1300"/>
            </a:lvl1pPr>
          </a:lstStyle>
          <a:p>
            <a:pPr>
              <a:defRPr/>
            </a:pPr>
            <a:endParaRPr lang="en-AU"/>
          </a:p>
        </p:txBody>
      </p:sp>
      <p:sp>
        <p:nvSpPr>
          <p:cNvPr id="108547" name="Rectangle 3"/>
          <p:cNvSpPr>
            <a:spLocks noGrp="1" noChangeArrowheads="1"/>
          </p:cNvSpPr>
          <p:nvPr>
            <p:ph type="dt" sz="quarter" idx="1"/>
          </p:nvPr>
        </p:nvSpPr>
        <p:spPr bwMode="auto">
          <a:xfrm>
            <a:off x="3900488" y="0"/>
            <a:ext cx="298291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t" anchorCtr="0" compatLnSpc="1">
            <a:prstTxWarp prst="textNoShape">
              <a:avLst/>
            </a:prstTxWarp>
          </a:bodyPr>
          <a:lstStyle>
            <a:lvl1pPr algn="r" defTabSz="958850">
              <a:defRPr sz="1300"/>
            </a:lvl1pPr>
          </a:lstStyle>
          <a:p>
            <a:pPr>
              <a:defRPr/>
            </a:pPr>
            <a:endParaRPr lang="en-AU"/>
          </a:p>
        </p:txBody>
      </p:sp>
      <p:sp>
        <p:nvSpPr>
          <p:cNvPr id="108548" name="Rectangle 4"/>
          <p:cNvSpPr>
            <a:spLocks noGrp="1" noChangeArrowheads="1"/>
          </p:cNvSpPr>
          <p:nvPr>
            <p:ph type="ftr" sz="quarter" idx="2"/>
          </p:nvPr>
        </p:nvSpPr>
        <p:spPr bwMode="auto">
          <a:xfrm>
            <a:off x="0" y="9410700"/>
            <a:ext cx="29829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b" anchorCtr="0" compatLnSpc="1">
            <a:prstTxWarp prst="textNoShape">
              <a:avLst/>
            </a:prstTxWarp>
          </a:bodyPr>
          <a:lstStyle>
            <a:lvl1pPr defTabSz="958850">
              <a:defRPr sz="1300"/>
            </a:lvl1pPr>
          </a:lstStyle>
          <a:p>
            <a:pPr>
              <a:defRPr/>
            </a:pPr>
            <a:endParaRPr lang="en-AU"/>
          </a:p>
        </p:txBody>
      </p:sp>
      <p:sp>
        <p:nvSpPr>
          <p:cNvPr id="108549" name="Rectangle 5"/>
          <p:cNvSpPr>
            <a:spLocks noGrp="1" noChangeArrowheads="1"/>
          </p:cNvSpPr>
          <p:nvPr>
            <p:ph type="sldNum" sz="quarter" idx="3"/>
          </p:nvPr>
        </p:nvSpPr>
        <p:spPr bwMode="auto">
          <a:xfrm>
            <a:off x="3900488" y="9410700"/>
            <a:ext cx="298291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b" anchorCtr="0" compatLnSpc="1">
            <a:prstTxWarp prst="textNoShape">
              <a:avLst/>
            </a:prstTxWarp>
          </a:bodyPr>
          <a:lstStyle>
            <a:lvl1pPr algn="r" defTabSz="958850">
              <a:defRPr sz="1300"/>
            </a:lvl1pPr>
          </a:lstStyle>
          <a:p>
            <a:pPr>
              <a:defRPr/>
            </a:pPr>
            <a:fld id="{EE67932B-8F9A-40B7-9CBA-FF5599967207}" type="slidenum">
              <a:rPr lang="en-AU"/>
              <a:pPr>
                <a:defRPr/>
              </a:pPr>
              <a:t>‹#›</a:t>
            </a:fld>
            <a:endParaRPr lang="en-AU"/>
          </a:p>
        </p:txBody>
      </p:sp>
    </p:spTree>
    <p:extLst>
      <p:ext uri="{BB962C8B-B14F-4D97-AF65-F5344CB8AC3E}">
        <p14:creationId xmlns:p14="http://schemas.microsoft.com/office/powerpoint/2010/main" val="3359103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829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t" anchorCtr="0" compatLnSpc="1">
            <a:prstTxWarp prst="textNoShape">
              <a:avLst/>
            </a:prstTxWarp>
          </a:bodyPr>
          <a:lstStyle>
            <a:lvl1pPr defTabSz="958850">
              <a:defRPr sz="1300"/>
            </a:lvl1pPr>
          </a:lstStyle>
          <a:p>
            <a:pPr>
              <a:defRPr/>
            </a:pPr>
            <a:endParaRPr lang="en-US"/>
          </a:p>
        </p:txBody>
      </p:sp>
      <p:sp>
        <p:nvSpPr>
          <p:cNvPr id="8195" name="Rectangle 3"/>
          <p:cNvSpPr>
            <a:spLocks noGrp="1" noChangeArrowheads="1"/>
          </p:cNvSpPr>
          <p:nvPr>
            <p:ph type="dt" idx="1"/>
          </p:nvPr>
        </p:nvSpPr>
        <p:spPr bwMode="auto">
          <a:xfrm>
            <a:off x="3898900" y="0"/>
            <a:ext cx="29829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t" anchorCtr="0" compatLnSpc="1">
            <a:prstTxWarp prst="textNoShape">
              <a:avLst/>
            </a:prstTxWarp>
          </a:bodyPr>
          <a:lstStyle>
            <a:lvl1pPr algn="r" defTabSz="958850">
              <a:defRPr sz="13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965200" y="742950"/>
            <a:ext cx="4953000" cy="371475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8975" y="4705350"/>
            <a:ext cx="5505450"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409113"/>
            <a:ext cx="29829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b" anchorCtr="0" compatLnSpc="1">
            <a:prstTxWarp prst="textNoShape">
              <a:avLst/>
            </a:prstTxWarp>
          </a:bodyPr>
          <a:lstStyle>
            <a:lvl1pPr defTabSz="958850">
              <a:defRPr sz="1300"/>
            </a:lvl1pPr>
          </a:lstStyle>
          <a:p>
            <a:pPr>
              <a:defRPr/>
            </a:pPr>
            <a:endParaRPr lang="en-US"/>
          </a:p>
        </p:txBody>
      </p:sp>
      <p:sp>
        <p:nvSpPr>
          <p:cNvPr id="8199" name="Rectangle 7"/>
          <p:cNvSpPr>
            <a:spLocks noGrp="1" noChangeArrowheads="1"/>
          </p:cNvSpPr>
          <p:nvPr>
            <p:ph type="sldNum" sz="quarter" idx="5"/>
          </p:nvPr>
        </p:nvSpPr>
        <p:spPr bwMode="auto">
          <a:xfrm>
            <a:off x="3898900" y="9409113"/>
            <a:ext cx="29829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b" anchorCtr="0" compatLnSpc="1">
            <a:prstTxWarp prst="textNoShape">
              <a:avLst/>
            </a:prstTxWarp>
          </a:bodyPr>
          <a:lstStyle>
            <a:lvl1pPr algn="r" defTabSz="958850">
              <a:defRPr sz="1300"/>
            </a:lvl1pPr>
          </a:lstStyle>
          <a:p>
            <a:pPr>
              <a:defRPr/>
            </a:pPr>
            <a:fld id="{1C6EDF57-62C7-4C76-ABD7-A7A7BF4182F4}" type="slidenum">
              <a:rPr lang="en-US"/>
              <a:pPr>
                <a:defRPr/>
              </a:pPr>
              <a:t>‹#›</a:t>
            </a:fld>
            <a:endParaRPr lang="en-US"/>
          </a:p>
        </p:txBody>
      </p:sp>
    </p:spTree>
    <p:extLst>
      <p:ext uri="{BB962C8B-B14F-4D97-AF65-F5344CB8AC3E}">
        <p14:creationId xmlns:p14="http://schemas.microsoft.com/office/powerpoint/2010/main" val="14468880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E9E6CD8C-E40B-4F61-8369-00B560DE5AC5}" type="slidenum">
              <a:rPr lang="en-US" smtClean="0"/>
              <a:pPr/>
              <a:t>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5"/>
          <p:cNvSpPr>
            <a:spLocks noGrp="1" noChangeArrowheads="1"/>
          </p:cNvSpPr>
          <p:nvPr>
            <p:ph type="body" idx="1"/>
          </p:nvPr>
        </p:nvSpPr>
        <p:spPr>
          <a:noFill/>
        </p:spPr>
        <p:txBody>
          <a:bodyPr/>
          <a:lstStyle/>
          <a:p>
            <a:pPr eaLnBrk="1" hangingPunct="1"/>
            <a:endParaRPr lang="en-AU" smtClean="0"/>
          </a:p>
          <a:p>
            <a:pPr eaLnBrk="1" hangingPunct="1"/>
            <a:r>
              <a:rPr lang="en-AU" smtClean="0"/>
              <a:t>______________________________________________________________</a:t>
            </a:r>
          </a:p>
          <a:p>
            <a:pPr eaLnBrk="1" hangingPunct="1"/>
            <a:endParaRPr lang="en-AU" smtClean="0"/>
          </a:p>
          <a:p>
            <a:pPr eaLnBrk="1" hangingPunct="1"/>
            <a:r>
              <a:rPr lang="en-AU" smtClean="0"/>
              <a:t>______________________________________________________________</a:t>
            </a:r>
          </a:p>
          <a:p>
            <a:pPr eaLnBrk="1" hangingPunct="1"/>
            <a:endParaRPr lang="en-AU" smtClean="0"/>
          </a:p>
          <a:p>
            <a:pPr eaLnBrk="1" hangingPunct="1"/>
            <a:r>
              <a:rPr lang="en-AU" smtClean="0"/>
              <a:t>______________________________________________________________</a:t>
            </a:r>
          </a:p>
          <a:p>
            <a:pPr eaLnBrk="1" hangingPunct="1"/>
            <a:endParaRPr lang="en-AU" smtClean="0"/>
          </a:p>
          <a:p>
            <a:pPr eaLnBrk="1" hangingPunct="1"/>
            <a:r>
              <a:rPr lang="en-AU" smtClean="0"/>
              <a:t>______________________________________________________________</a:t>
            </a:r>
          </a:p>
          <a:p>
            <a:pPr eaLnBrk="1" hangingPunct="1"/>
            <a:endParaRPr lang="en-AU" smtClean="0"/>
          </a:p>
          <a:p>
            <a:pPr eaLnBrk="1" hangingPunct="1"/>
            <a:r>
              <a:rPr lang="en-AU" smtClean="0"/>
              <a:t>______________________________________________________________</a:t>
            </a:r>
          </a:p>
          <a:p>
            <a:pPr eaLnBrk="1" hangingPunct="1"/>
            <a:endParaRPr lang="en-AU" smtClean="0"/>
          </a:p>
          <a:p>
            <a:pPr eaLnBrk="1" hangingPunct="1"/>
            <a:r>
              <a:rPr lang="en-AU" smtClean="0"/>
              <a:t>______________________________________________________________</a:t>
            </a:r>
          </a:p>
          <a:p>
            <a:pPr eaLnBrk="1" hangingPunct="1"/>
            <a:endParaRPr lang="en-AU" smtClean="0"/>
          </a:p>
          <a:p>
            <a:pPr eaLnBrk="1" hangingPunct="1"/>
            <a:r>
              <a:rPr lang="en-AU" smtClean="0"/>
              <a:t>______________________________________________________________</a:t>
            </a:r>
          </a:p>
          <a:p>
            <a:pPr eaLnBrk="1" hangingPunct="1"/>
            <a:endParaRPr lang="en-AU" smtClean="0"/>
          </a:p>
          <a:p>
            <a:pPr eaLnBrk="1" hangingPunct="1"/>
            <a:r>
              <a:rPr lang="en-AU" smtClean="0"/>
              <a:t>______________________________________________________________</a:t>
            </a:r>
          </a:p>
          <a:p>
            <a:pPr eaLnBrk="1" hangingPunct="1"/>
            <a:endParaRPr lang="en-AU" smtClean="0"/>
          </a:p>
          <a:p>
            <a:pPr eaLnBrk="1" hangingPunct="1"/>
            <a:r>
              <a:rPr lang="en-AU" smtClean="0"/>
              <a:t>______________________________________________________________</a:t>
            </a:r>
          </a:p>
          <a:p>
            <a:pPr eaLnBrk="1" hangingPunct="1"/>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financialdevelopers.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AutoShape 6" descr="Picture1">
            <a:hlinkClick r:id="rId2"/>
          </p:cNvPr>
          <p:cNvSpPr>
            <a:spLocks noChangeArrowheads="1"/>
          </p:cNvSpPr>
          <p:nvPr userDrawn="1"/>
        </p:nvSpPr>
        <p:spPr bwMode="auto">
          <a:xfrm>
            <a:off x="5562600" y="381000"/>
            <a:ext cx="2765425" cy="1198563"/>
          </a:xfrm>
          <a:prstGeom prst="flowChartAlternateProcess">
            <a:avLst/>
          </a:prstGeom>
          <a:blipFill dpi="0" rotWithShape="1">
            <a:blip r:embed="rId3" cstate="print"/>
            <a:srcRect/>
            <a:stretch>
              <a:fillRect/>
            </a:stretch>
          </a:blipFill>
          <a:ln w="38100">
            <a:solidFill>
              <a:schemeClr val="accent2"/>
            </a:solidFill>
            <a:miter lim="800000"/>
            <a:headEnd/>
            <a:tailEnd/>
          </a:ln>
          <a:effectLst/>
        </p:spPr>
        <p:txBody>
          <a:bodyPr wrap="none" anchor="ctr"/>
          <a:lstStyle/>
          <a:p>
            <a:endParaRPr lang="en-AU"/>
          </a:p>
        </p:txBody>
      </p:sp>
      <p:sp>
        <p:nvSpPr>
          <p:cNvPr id="4" name="Text Box 7"/>
          <p:cNvSpPr txBox="1">
            <a:spLocks noChangeArrowheads="1"/>
          </p:cNvSpPr>
          <p:nvPr userDrawn="1"/>
        </p:nvSpPr>
        <p:spPr bwMode="auto">
          <a:xfrm>
            <a:off x="5721350" y="460375"/>
            <a:ext cx="1546225" cy="25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058" tIns="41029" rIns="82058" bIns="41029">
            <a:spAutoFit/>
          </a:bodyPr>
          <a:lstStyle>
            <a:lvl1pPr defTabSz="820738">
              <a:defRPr>
                <a:solidFill>
                  <a:schemeClr val="tx1"/>
                </a:solidFill>
                <a:latin typeface="Arial" charset="0"/>
              </a:defRPr>
            </a:lvl1pPr>
            <a:lvl2pPr marL="409575" defTabSz="820738">
              <a:defRPr>
                <a:solidFill>
                  <a:schemeClr val="tx1"/>
                </a:solidFill>
                <a:latin typeface="Arial" charset="0"/>
              </a:defRPr>
            </a:lvl2pPr>
            <a:lvl3pPr marL="820738" defTabSz="820738">
              <a:defRPr>
                <a:solidFill>
                  <a:schemeClr val="tx1"/>
                </a:solidFill>
                <a:latin typeface="Arial" charset="0"/>
              </a:defRPr>
            </a:lvl3pPr>
            <a:lvl4pPr marL="1230313" defTabSz="820738">
              <a:defRPr>
                <a:solidFill>
                  <a:schemeClr val="tx1"/>
                </a:solidFill>
                <a:latin typeface="Arial" charset="0"/>
              </a:defRPr>
            </a:lvl4pPr>
            <a:lvl5pPr marL="1641475" defTabSz="820738">
              <a:defRPr>
                <a:solidFill>
                  <a:schemeClr val="tx1"/>
                </a:solidFill>
                <a:latin typeface="Arial" charset="0"/>
              </a:defRPr>
            </a:lvl5pPr>
            <a:lvl6pPr marL="2098675" defTabSz="820738" fontAlgn="base">
              <a:spcBef>
                <a:spcPct val="0"/>
              </a:spcBef>
              <a:spcAft>
                <a:spcPct val="0"/>
              </a:spcAft>
              <a:defRPr>
                <a:solidFill>
                  <a:schemeClr val="tx1"/>
                </a:solidFill>
                <a:latin typeface="Arial" charset="0"/>
              </a:defRPr>
            </a:lvl6pPr>
            <a:lvl7pPr marL="2555875" defTabSz="820738" fontAlgn="base">
              <a:spcBef>
                <a:spcPct val="0"/>
              </a:spcBef>
              <a:spcAft>
                <a:spcPct val="0"/>
              </a:spcAft>
              <a:defRPr>
                <a:solidFill>
                  <a:schemeClr val="tx1"/>
                </a:solidFill>
                <a:latin typeface="Arial" charset="0"/>
              </a:defRPr>
            </a:lvl7pPr>
            <a:lvl8pPr marL="3013075" defTabSz="820738" fontAlgn="base">
              <a:spcBef>
                <a:spcPct val="0"/>
              </a:spcBef>
              <a:spcAft>
                <a:spcPct val="0"/>
              </a:spcAft>
              <a:defRPr>
                <a:solidFill>
                  <a:schemeClr val="tx1"/>
                </a:solidFill>
                <a:latin typeface="Arial" charset="0"/>
              </a:defRPr>
            </a:lvl8pPr>
            <a:lvl9pPr marL="3470275" defTabSz="820738" fontAlgn="base">
              <a:spcBef>
                <a:spcPct val="0"/>
              </a:spcBef>
              <a:spcAft>
                <a:spcPct val="0"/>
              </a:spcAft>
              <a:defRPr>
                <a:solidFill>
                  <a:schemeClr val="tx1"/>
                </a:solidFill>
                <a:latin typeface="Arial" charset="0"/>
              </a:defRPr>
            </a:lvl9pPr>
          </a:lstStyle>
          <a:p>
            <a:pPr eaLnBrk="0" hangingPunct="0">
              <a:defRPr/>
            </a:pPr>
            <a:r>
              <a:rPr lang="en-US" sz="1100" b="1" smtClean="0">
                <a:solidFill>
                  <a:schemeClr val="accent2"/>
                </a:solidFill>
              </a:rPr>
              <a:t>Prosentient Systems</a:t>
            </a:r>
          </a:p>
        </p:txBody>
      </p:sp>
      <p:sp>
        <p:nvSpPr>
          <p:cNvPr id="5" name="Line 8" descr="Picture1"/>
          <p:cNvSpPr>
            <a:spLocks noChangeShapeType="1"/>
          </p:cNvSpPr>
          <p:nvPr userDrawn="1"/>
        </p:nvSpPr>
        <p:spPr bwMode="auto">
          <a:xfrm>
            <a:off x="5589588" y="674688"/>
            <a:ext cx="2711450" cy="0"/>
          </a:xfrm>
          <a:prstGeom prst="line">
            <a:avLst/>
          </a:prstGeom>
          <a:noFill/>
          <a:ln w="25400">
            <a:solidFill>
              <a:schemeClr val="accent2"/>
            </a:solidFill>
            <a:round/>
            <a:headEnd/>
            <a:tailEnd/>
          </a:ln>
          <a:effectLst/>
        </p:spPr>
        <p:txBody>
          <a:bodyPr/>
          <a:lstStyle/>
          <a:p>
            <a:endParaRPr lang="en-AU"/>
          </a:p>
        </p:txBody>
      </p:sp>
      <p:sp>
        <p:nvSpPr>
          <p:cNvPr id="6" name="Text Box 9">
            <a:hlinkClick r:id="rId2"/>
          </p:cNvPr>
          <p:cNvSpPr txBox="1">
            <a:spLocks noChangeAspect="1" noChangeArrowheads="1"/>
          </p:cNvSpPr>
          <p:nvPr userDrawn="1"/>
        </p:nvSpPr>
        <p:spPr bwMode="auto">
          <a:xfrm>
            <a:off x="5648325" y="882187"/>
            <a:ext cx="2565400" cy="350177"/>
          </a:xfrm>
          <a:prstGeom prst="rect">
            <a:avLst/>
          </a:prstGeom>
          <a:noFill/>
          <a:ln>
            <a:noFill/>
          </a:ln>
          <a:effectLst/>
          <a:extLst>
            <a:ext uri="{909E8E84-426E-40DD-AFC4-6F175D3DCCD1}">
              <a14:hiddenFill xmlns:a14="http://schemas.microsoft.com/office/drawing/2010/main">
                <a:solidFill>
                  <a:srgbClr val="FFFFFF">
                    <a:alpha val="850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58" tIns="41029" rIns="82058" bIns="41029" anchor="ctr" anchorCtr="1">
            <a:spAutoFit/>
          </a:bodyPr>
          <a:lstStyle>
            <a:lvl1pPr marL="160338" indent="-160338" defTabSz="820738">
              <a:defRPr>
                <a:solidFill>
                  <a:schemeClr val="tx1"/>
                </a:solidFill>
                <a:latin typeface="Arial" charset="0"/>
              </a:defRPr>
            </a:lvl1pPr>
            <a:lvl2pPr marL="409575" defTabSz="820738">
              <a:defRPr>
                <a:solidFill>
                  <a:schemeClr val="tx1"/>
                </a:solidFill>
                <a:latin typeface="Arial" charset="0"/>
              </a:defRPr>
            </a:lvl2pPr>
            <a:lvl3pPr marL="820738" defTabSz="820738">
              <a:defRPr>
                <a:solidFill>
                  <a:schemeClr val="tx1"/>
                </a:solidFill>
                <a:latin typeface="Arial" charset="0"/>
              </a:defRPr>
            </a:lvl3pPr>
            <a:lvl4pPr marL="1230313" defTabSz="820738">
              <a:defRPr>
                <a:solidFill>
                  <a:schemeClr val="tx1"/>
                </a:solidFill>
                <a:latin typeface="Arial" charset="0"/>
              </a:defRPr>
            </a:lvl4pPr>
            <a:lvl5pPr marL="1641475" defTabSz="820738">
              <a:defRPr>
                <a:solidFill>
                  <a:schemeClr val="tx1"/>
                </a:solidFill>
                <a:latin typeface="Arial" charset="0"/>
              </a:defRPr>
            </a:lvl5pPr>
            <a:lvl6pPr marL="2098675" defTabSz="820738" fontAlgn="base">
              <a:spcBef>
                <a:spcPct val="0"/>
              </a:spcBef>
              <a:spcAft>
                <a:spcPct val="0"/>
              </a:spcAft>
              <a:defRPr>
                <a:solidFill>
                  <a:schemeClr val="tx1"/>
                </a:solidFill>
                <a:latin typeface="Arial" charset="0"/>
              </a:defRPr>
            </a:lvl6pPr>
            <a:lvl7pPr marL="2555875" defTabSz="820738" fontAlgn="base">
              <a:spcBef>
                <a:spcPct val="0"/>
              </a:spcBef>
              <a:spcAft>
                <a:spcPct val="0"/>
              </a:spcAft>
              <a:defRPr>
                <a:solidFill>
                  <a:schemeClr val="tx1"/>
                </a:solidFill>
                <a:latin typeface="Arial" charset="0"/>
              </a:defRPr>
            </a:lvl7pPr>
            <a:lvl8pPr marL="3013075" defTabSz="820738" fontAlgn="base">
              <a:spcBef>
                <a:spcPct val="0"/>
              </a:spcBef>
              <a:spcAft>
                <a:spcPct val="0"/>
              </a:spcAft>
              <a:defRPr>
                <a:solidFill>
                  <a:schemeClr val="tx1"/>
                </a:solidFill>
                <a:latin typeface="Arial" charset="0"/>
              </a:defRPr>
            </a:lvl8pPr>
            <a:lvl9pPr marL="3470275" defTabSz="820738" fontAlgn="base">
              <a:spcBef>
                <a:spcPct val="0"/>
              </a:spcBef>
              <a:spcAft>
                <a:spcPct val="0"/>
              </a:spcAft>
              <a:defRPr>
                <a:solidFill>
                  <a:schemeClr val="tx1"/>
                </a:solidFill>
                <a:latin typeface="Arial" charset="0"/>
              </a:defRPr>
            </a:lvl9pPr>
          </a:lstStyle>
          <a:p>
            <a:pPr eaLnBrk="0" hangingPunct="0">
              <a:lnSpc>
                <a:spcPct val="76000"/>
              </a:lnSpc>
              <a:defRPr/>
            </a:pPr>
            <a:r>
              <a:rPr lang="en-US" sz="2200" b="1" dirty="0" smtClean="0">
                <a:solidFill>
                  <a:srgbClr val="FFFFFF"/>
                </a:solidFill>
                <a:latin typeface="Arial Black" pitchFamily="34" charset="0"/>
              </a:rPr>
              <a:t>DSpace</a:t>
            </a:r>
          </a:p>
        </p:txBody>
      </p:sp>
      <p:sp>
        <p:nvSpPr>
          <p:cNvPr id="7" name="Rectangle 19"/>
          <p:cNvSpPr>
            <a:spLocks noChangeArrowheads="1"/>
          </p:cNvSpPr>
          <p:nvPr userDrawn="1"/>
        </p:nvSpPr>
        <p:spPr bwMode="auto">
          <a:xfrm>
            <a:off x="1720850" y="2732088"/>
            <a:ext cx="1268413" cy="0"/>
          </a:xfrm>
          <a:prstGeom prst="rect">
            <a:avLst/>
          </a:prstGeom>
          <a:solidFill>
            <a:srgbClr val="FFFFFF"/>
          </a:solidFill>
          <a:ln w="9525">
            <a:noFill/>
            <a:miter lim="800000"/>
            <a:headEnd/>
            <a:tailEnd/>
          </a:ln>
          <a:effectLst/>
        </p:spPr>
        <p:txBody>
          <a:bodyPr>
            <a:spAutoFit/>
          </a:bodyPr>
          <a:lstStyle/>
          <a:p>
            <a:endParaRPr lang="en-AU"/>
          </a:p>
        </p:txBody>
      </p:sp>
      <p:sp>
        <p:nvSpPr>
          <p:cNvPr id="8" name="Rectangle 20"/>
          <p:cNvSpPr>
            <a:spLocks noChangeArrowheads="1"/>
          </p:cNvSpPr>
          <p:nvPr userDrawn="1"/>
        </p:nvSpPr>
        <p:spPr bwMode="auto">
          <a:xfrm>
            <a:off x="1720850" y="2732088"/>
            <a:ext cx="1268413" cy="0"/>
          </a:xfrm>
          <a:prstGeom prst="rect">
            <a:avLst/>
          </a:prstGeom>
          <a:solidFill>
            <a:srgbClr val="FFFFFF"/>
          </a:solidFill>
          <a:ln w="9525">
            <a:noFill/>
            <a:miter lim="800000"/>
            <a:headEnd/>
            <a:tailEnd/>
          </a:ln>
          <a:effectLst/>
        </p:spPr>
        <p:txBody>
          <a:bodyPr lIns="0" tIns="0" rIns="0" bIns="0">
            <a:spAutoFit/>
          </a:bodyPr>
          <a:lstStyle/>
          <a:p>
            <a:endParaRPr lang="en-AU"/>
          </a:p>
        </p:txBody>
      </p:sp>
      <p:sp>
        <p:nvSpPr>
          <p:cNvPr id="9" name="Rectangle 21"/>
          <p:cNvSpPr>
            <a:spLocks noChangeArrowheads="1"/>
          </p:cNvSpPr>
          <p:nvPr userDrawn="1"/>
        </p:nvSpPr>
        <p:spPr bwMode="auto">
          <a:xfrm>
            <a:off x="1720850" y="2732088"/>
            <a:ext cx="1268413" cy="0"/>
          </a:xfrm>
          <a:prstGeom prst="rect">
            <a:avLst/>
          </a:prstGeom>
          <a:solidFill>
            <a:srgbClr val="FFFFFF"/>
          </a:solidFill>
          <a:ln w="9525">
            <a:noFill/>
            <a:miter lim="800000"/>
            <a:headEnd/>
            <a:tailEnd/>
          </a:ln>
          <a:effectLst/>
        </p:spPr>
        <p:txBody>
          <a:bodyPr>
            <a:spAutoFit/>
          </a:bodyPr>
          <a:lstStyle/>
          <a:p>
            <a:endParaRPr lang="en-AU"/>
          </a:p>
        </p:txBody>
      </p:sp>
      <p:sp>
        <p:nvSpPr>
          <p:cNvPr id="10" name="Rectangle 22"/>
          <p:cNvSpPr>
            <a:spLocks noChangeArrowheads="1"/>
          </p:cNvSpPr>
          <p:nvPr userDrawn="1"/>
        </p:nvSpPr>
        <p:spPr bwMode="auto">
          <a:xfrm>
            <a:off x="1611313" y="2732088"/>
            <a:ext cx="1268412" cy="0"/>
          </a:xfrm>
          <a:prstGeom prst="rect">
            <a:avLst/>
          </a:prstGeom>
          <a:solidFill>
            <a:srgbClr val="FFFFFF"/>
          </a:solidFill>
          <a:ln w="9525">
            <a:noFill/>
            <a:miter lim="800000"/>
            <a:headEnd/>
            <a:tailEnd/>
          </a:ln>
          <a:effectLst/>
        </p:spPr>
        <p:txBody>
          <a:bodyPr>
            <a:spAutoFit/>
          </a:bodyPr>
          <a:lstStyle/>
          <a:p>
            <a:endParaRPr lang="en-AU"/>
          </a:p>
        </p:txBody>
      </p:sp>
      <p:sp>
        <p:nvSpPr>
          <p:cNvPr id="11" name="Rectangle 34"/>
          <p:cNvSpPr>
            <a:spLocks noChangeArrowheads="1"/>
          </p:cNvSpPr>
          <p:nvPr userDrawn="1"/>
        </p:nvSpPr>
        <p:spPr bwMode="auto">
          <a:xfrm>
            <a:off x="550863" y="5881688"/>
            <a:ext cx="5943600" cy="339725"/>
          </a:xfrm>
          <a:prstGeom prst="rect">
            <a:avLst/>
          </a:prstGeom>
          <a:noFill/>
          <a:ln w="9525">
            <a:noFill/>
            <a:miter lim="800000"/>
            <a:headEnd/>
            <a:tailEnd/>
          </a:ln>
          <a:effectLst/>
        </p:spPr>
        <p:txBody>
          <a:bodyPr>
            <a:spAutoFit/>
          </a:bodyPr>
          <a:lstStyle/>
          <a:p>
            <a:pPr eaLnBrk="0" hangingPunct="0">
              <a:spcBef>
                <a:spcPct val="50000"/>
              </a:spcBef>
            </a:pPr>
            <a:r>
              <a:rPr lang="en-US" sz="1600" b="1" dirty="0"/>
              <a:t>© Prosentient Systems </a:t>
            </a:r>
            <a:r>
              <a:rPr lang="en-US" sz="1600" b="1" dirty="0" smtClean="0"/>
              <a:t>2012</a:t>
            </a:r>
            <a:endParaRPr lang="en-US" sz="1600" b="1" i="1" dirty="0"/>
          </a:p>
        </p:txBody>
      </p:sp>
      <p:pic>
        <p:nvPicPr>
          <p:cNvPr id="12" name="Picture 18" descr="logo"/>
          <p:cNvPicPr>
            <a:picLocks noChangeAspect="1" noChangeArrowheads="1"/>
          </p:cNvPicPr>
          <p:nvPr userDrawn="1"/>
        </p:nvPicPr>
        <p:blipFill>
          <a:blip r:embed="rId4" cstate="print"/>
          <a:srcRect/>
          <a:stretch>
            <a:fillRect/>
          </a:stretch>
        </p:blipFill>
        <p:spPr bwMode="auto">
          <a:xfrm>
            <a:off x="6842125" y="5851525"/>
            <a:ext cx="1485900" cy="398463"/>
          </a:xfrm>
          <a:prstGeom prst="rect">
            <a:avLst/>
          </a:prstGeom>
          <a:noFill/>
          <a:ln w="9525">
            <a:noFill/>
            <a:miter lim="800000"/>
            <a:headEnd/>
            <a:tailEnd/>
          </a:ln>
        </p:spPr>
      </p:pic>
      <p:sp>
        <p:nvSpPr>
          <p:cNvPr id="90115" name="Rectangle 3"/>
          <p:cNvSpPr>
            <a:spLocks noGrp="1" noChangeArrowheads="1"/>
          </p:cNvSpPr>
          <p:nvPr>
            <p:ph type="ctrTitle" hasCustomPrompt="1"/>
          </p:nvPr>
        </p:nvSpPr>
        <p:spPr>
          <a:xfrm>
            <a:off x="2133600" y="2438400"/>
            <a:ext cx="5629275" cy="1568450"/>
          </a:xfrm>
        </p:spPr>
        <p:txBody>
          <a:bodyPr wrap="none"/>
          <a:lstStyle>
            <a:lvl1pPr>
              <a:defRPr baseline="0"/>
            </a:lvl1pPr>
          </a:lstStyle>
          <a:p>
            <a:pPr lvl="0"/>
            <a:r>
              <a:rPr lang="en-US" noProof="0" dirty="0" smtClean="0"/>
              <a:t>DSpace training</a:t>
            </a:r>
            <a:br>
              <a:rPr lang="en-US" noProof="0" dirty="0" smtClean="0"/>
            </a:br>
            <a:r>
              <a:rPr lang="en-US" noProof="0" dirty="0" smtClean="0"/>
              <a:t>Prosentient </a:t>
            </a:r>
            <a:r>
              <a:rPr lang="en-US" noProof="0" dirty="0" err="1" smtClean="0"/>
              <a:t>Sysems</a:t>
            </a:r>
            <a:endParaRPr lang="en-US" noProof="0" dirty="0" smtClean="0"/>
          </a:p>
        </p:txBody>
      </p:sp>
      <p:sp>
        <p:nvSpPr>
          <p:cNvPr id="13" name="Slide Number Placeholder 1"/>
          <p:cNvSpPr>
            <a:spLocks noGrp="1"/>
          </p:cNvSpPr>
          <p:nvPr>
            <p:ph type="sldNum"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C19E8F7C-5EFC-4EC4-80E0-4D139A3B86E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sldNum" sz="quarter" idx="10"/>
          </p:nvPr>
        </p:nvSpPr>
        <p:spPr>
          <a:ln/>
        </p:spPr>
        <p:txBody>
          <a:bodyPr/>
          <a:lstStyle>
            <a:lvl1pPr>
              <a:defRPr/>
            </a:lvl1pPr>
          </a:lstStyle>
          <a:p>
            <a:pPr>
              <a:defRPr/>
            </a:pPr>
            <a:fld id="{023EA1AD-8AB9-49F9-817E-5B541BB4917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08750" y="330200"/>
            <a:ext cx="2014538" cy="569595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65138" y="330200"/>
            <a:ext cx="5891212" cy="5695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sldNum" sz="quarter" idx="10"/>
          </p:nvPr>
        </p:nvSpPr>
        <p:spPr>
          <a:ln/>
        </p:spPr>
        <p:txBody>
          <a:bodyPr/>
          <a:lstStyle>
            <a:lvl1pPr>
              <a:defRPr/>
            </a:lvl1pPr>
          </a:lstStyle>
          <a:p>
            <a:pPr>
              <a:defRPr/>
            </a:pPr>
            <a:fld id="{11096164-007A-4016-ABBC-1EE1A3733A7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sldNum" sz="quarter" idx="10"/>
          </p:nvPr>
        </p:nvSpPr>
        <p:spPr>
          <a:ln/>
        </p:spPr>
        <p:txBody>
          <a:bodyPr/>
          <a:lstStyle>
            <a:lvl1pPr>
              <a:defRPr/>
            </a:lvl1pPr>
          </a:lstStyle>
          <a:p>
            <a:pPr>
              <a:defRPr/>
            </a:pPr>
            <a:fld id="{A0375F43-DD3A-4323-93EC-BC4E3DF0C1D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dirty="0"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4E49D48F-E3B4-40F5-8423-52606F6201F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371600"/>
            <a:ext cx="3635375" cy="4654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25975" y="1371600"/>
            <a:ext cx="3635375" cy="4654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sldNum" sz="quarter" idx="10"/>
          </p:nvPr>
        </p:nvSpPr>
        <p:spPr>
          <a:ln/>
        </p:spPr>
        <p:txBody>
          <a:bodyPr/>
          <a:lstStyle>
            <a:lvl1pPr>
              <a:defRPr/>
            </a:lvl1pPr>
          </a:lstStyle>
          <a:p>
            <a:pPr>
              <a:defRPr/>
            </a:pPr>
            <a:fld id="{434C5A4A-FDBC-4CA6-9AEF-E035A7D25BD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sldNum" sz="quarter" idx="10"/>
          </p:nvPr>
        </p:nvSpPr>
        <p:spPr>
          <a:ln/>
        </p:spPr>
        <p:txBody>
          <a:bodyPr/>
          <a:lstStyle>
            <a:lvl1pPr>
              <a:defRPr/>
            </a:lvl1pPr>
          </a:lstStyle>
          <a:p>
            <a:pPr>
              <a:defRPr/>
            </a:pPr>
            <a:fld id="{82B3C305-914B-4E59-924F-5B06BF5FED8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
          <p:cNvSpPr>
            <a:spLocks noGrp="1" noChangeArrowheads="1"/>
          </p:cNvSpPr>
          <p:nvPr>
            <p:ph type="sldNum" sz="quarter" idx="10"/>
          </p:nvPr>
        </p:nvSpPr>
        <p:spPr>
          <a:ln/>
        </p:spPr>
        <p:txBody>
          <a:bodyPr/>
          <a:lstStyle>
            <a:lvl1pPr>
              <a:defRPr/>
            </a:lvl1pPr>
          </a:lstStyle>
          <a:p>
            <a:pPr>
              <a:defRPr/>
            </a:pPr>
            <a:fld id="{A643A738-7327-425D-80BE-7B85AE06DF6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EF8FAB63-91A0-4A33-8A5D-105A666B2B9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1DAAC228-8889-48A9-8567-9566DC12779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375A34F1-E430-413C-9AE7-76324BCA4BB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5138" y="330200"/>
            <a:ext cx="8058150" cy="806450"/>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838200" y="1371600"/>
            <a:ext cx="7423150" cy="4654550"/>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9092" name="Rectangle 4"/>
          <p:cNvSpPr>
            <a:spLocks noGrp="1" noChangeArrowheads="1"/>
          </p:cNvSpPr>
          <p:nvPr>
            <p:ph type="sldNum" sz="quarter" idx="4"/>
          </p:nvPr>
        </p:nvSpPr>
        <p:spPr bwMode="auto">
          <a:xfrm>
            <a:off x="8340725" y="6502400"/>
            <a:ext cx="733425"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76" tIns="45688" rIns="91376" bIns="45688" numCol="1" anchor="t" anchorCtr="0" compatLnSpc="1">
            <a:prstTxWarp prst="textNoShape">
              <a:avLst/>
            </a:prstTxWarp>
          </a:bodyPr>
          <a:lstStyle>
            <a:lvl1pPr algn="r" eaLnBrk="0" hangingPunct="0">
              <a:defRPr sz="800">
                <a:solidFill>
                  <a:schemeClr val="tx2"/>
                </a:solidFill>
              </a:defRPr>
            </a:lvl1pPr>
          </a:lstStyle>
          <a:p>
            <a:pPr>
              <a:defRPr/>
            </a:pPr>
            <a:fld id="{A7C7277A-F60C-4C57-89C3-7F146F8E988F}" type="slidenum">
              <a:rPr lang="en-US"/>
              <a:pPr>
                <a:defRPr/>
              </a:pPr>
              <a:t>‹#›</a:t>
            </a:fld>
            <a:endParaRPr lang="en-US"/>
          </a:p>
        </p:txBody>
      </p:sp>
      <p:pic>
        <p:nvPicPr>
          <p:cNvPr id="1029" name="Picture 5"/>
          <p:cNvPicPr>
            <a:picLocks noChangeArrowheads="1"/>
          </p:cNvPicPr>
          <p:nvPr userDrawn="1"/>
        </p:nvPicPr>
        <p:blipFill>
          <a:blip r:embed="rId13" cstate="print">
            <a:lum bright="-20000" contrast="10000"/>
          </a:blip>
          <a:srcRect/>
          <a:stretch>
            <a:fillRect/>
          </a:stretch>
        </p:blipFill>
        <p:spPr bwMode="auto">
          <a:xfrm>
            <a:off x="414338" y="6557963"/>
            <a:ext cx="8313737" cy="104775"/>
          </a:xfrm>
          <a:prstGeom prst="rect">
            <a:avLst/>
          </a:prstGeom>
          <a:noFill/>
          <a:ln w="9525">
            <a:noFill/>
            <a:miter lim="800000"/>
            <a:headEnd/>
            <a:tailEnd/>
          </a:ln>
        </p:spPr>
      </p:pic>
      <p:pic>
        <p:nvPicPr>
          <p:cNvPr id="1030" name="Picture 6"/>
          <p:cNvPicPr>
            <a:picLocks noChangeArrowheads="1"/>
          </p:cNvPicPr>
          <p:nvPr userDrawn="1"/>
        </p:nvPicPr>
        <p:blipFill>
          <a:blip r:embed="rId13" cstate="print">
            <a:lum bright="-20000" contrast="10000"/>
          </a:blip>
          <a:srcRect/>
          <a:stretch>
            <a:fillRect/>
          </a:stretch>
        </p:blipFill>
        <p:spPr bwMode="auto">
          <a:xfrm>
            <a:off x="417513" y="193675"/>
            <a:ext cx="8313737" cy="104775"/>
          </a:xfrm>
          <a:prstGeom prst="rect">
            <a:avLst/>
          </a:prstGeom>
          <a:noFill/>
          <a:ln w="9525">
            <a:noFill/>
            <a:miter lim="800000"/>
            <a:headEnd/>
            <a:tailEnd/>
          </a:ln>
        </p:spPr>
      </p:pic>
      <p:pic>
        <p:nvPicPr>
          <p:cNvPr id="1031" name="Picture 8" descr="logo"/>
          <p:cNvPicPr>
            <a:picLocks noChangeAspect="1" noChangeArrowheads="1"/>
          </p:cNvPicPr>
          <p:nvPr userDrawn="1"/>
        </p:nvPicPr>
        <p:blipFill>
          <a:blip r:embed="rId14" cstate="print"/>
          <a:srcRect/>
          <a:stretch>
            <a:fillRect/>
          </a:stretch>
        </p:blipFill>
        <p:spPr bwMode="auto">
          <a:xfrm>
            <a:off x="7470775" y="6186488"/>
            <a:ext cx="1257300" cy="336550"/>
          </a:xfrm>
          <a:prstGeom prst="rect">
            <a:avLst/>
          </a:prstGeom>
          <a:noFill/>
          <a:ln w="9525">
            <a:noFill/>
            <a:miter lim="800000"/>
            <a:headEnd/>
            <a:tailEnd/>
          </a:ln>
        </p:spPr>
      </p:pic>
      <p:sp>
        <p:nvSpPr>
          <p:cNvPr id="1032" name="Text Box 9"/>
          <p:cNvSpPr txBox="1">
            <a:spLocks noChangeArrowheads="1"/>
          </p:cNvSpPr>
          <p:nvPr userDrawn="1"/>
        </p:nvSpPr>
        <p:spPr bwMode="auto">
          <a:xfrm>
            <a:off x="395288" y="6172200"/>
            <a:ext cx="3581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AU" dirty="0" smtClean="0"/>
              <a:t>www.prosentient.com</a:t>
            </a:r>
          </a:p>
        </p:txBody>
      </p:sp>
      <p:sp>
        <p:nvSpPr>
          <p:cNvPr id="1033" name="Rectangle 10"/>
          <p:cNvSpPr>
            <a:spLocks noChangeArrowheads="1"/>
          </p:cNvSpPr>
          <p:nvPr userDrawn="1"/>
        </p:nvSpPr>
        <p:spPr bwMode="auto">
          <a:xfrm>
            <a:off x="3733800" y="6240463"/>
            <a:ext cx="2057400" cy="228600"/>
          </a:xfrm>
          <a:prstGeom prst="rect">
            <a:avLst/>
          </a:prstGeom>
          <a:noFill/>
          <a:ln w="9525">
            <a:noFill/>
            <a:miter lim="800000"/>
            <a:headEnd/>
            <a:tailEnd/>
          </a:ln>
          <a:effectLst/>
        </p:spPr>
        <p:txBody>
          <a:bodyPr>
            <a:spAutoFit/>
          </a:bodyPr>
          <a:lstStyle/>
          <a:p>
            <a:pPr eaLnBrk="0" hangingPunct="0">
              <a:spcBef>
                <a:spcPct val="50000"/>
              </a:spcBef>
            </a:pPr>
            <a:r>
              <a:rPr lang="en-US" sz="900" dirty="0">
                <a:solidFill>
                  <a:schemeClr val="tx2"/>
                </a:solidFill>
                <a:cs typeface="Arial" charset="0"/>
              </a:rPr>
              <a:t>© </a:t>
            </a:r>
            <a:r>
              <a:rPr lang="en-US" sz="900" dirty="0" smtClean="0">
                <a:solidFill>
                  <a:schemeClr val="tx2"/>
                </a:solidFill>
                <a:cs typeface="Arial" charset="0"/>
              </a:rPr>
              <a:t>2012 </a:t>
            </a:r>
            <a:r>
              <a:rPr lang="en-US" sz="900" dirty="0">
                <a:solidFill>
                  <a:schemeClr val="tx2"/>
                </a:solidFill>
                <a:cs typeface="Arial" charset="0"/>
              </a:rPr>
              <a:t>Prosentient Systems</a:t>
            </a:r>
            <a:endParaRPr lang="en-AU"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98"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rtl="0" eaLnBrk="0" fontAlgn="base" hangingPunct="0">
        <a:spcBef>
          <a:spcPct val="0"/>
        </a:spcBef>
        <a:spcAft>
          <a:spcPct val="0"/>
        </a:spcAft>
        <a:defRPr sz="2500" b="1">
          <a:solidFill>
            <a:schemeClr val="tx2"/>
          </a:solidFill>
          <a:latin typeface="+mj-lt"/>
          <a:ea typeface="+mj-ea"/>
          <a:cs typeface="+mj-cs"/>
        </a:defRPr>
      </a:lvl1pPr>
      <a:lvl2pPr algn="l" rtl="0" eaLnBrk="0" fontAlgn="base" hangingPunct="0">
        <a:spcBef>
          <a:spcPct val="0"/>
        </a:spcBef>
        <a:spcAft>
          <a:spcPct val="0"/>
        </a:spcAft>
        <a:defRPr sz="2500" b="1">
          <a:solidFill>
            <a:schemeClr val="tx2"/>
          </a:solidFill>
          <a:latin typeface="Arial" charset="0"/>
        </a:defRPr>
      </a:lvl2pPr>
      <a:lvl3pPr algn="l" rtl="0" eaLnBrk="0" fontAlgn="base" hangingPunct="0">
        <a:spcBef>
          <a:spcPct val="0"/>
        </a:spcBef>
        <a:spcAft>
          <a:spcPct val="0"/>
        </a:spcAft>
        <a:defRPr sz="2500" b="1">
          <a:solidFill>
            <a:schemeClr val="tx2"/>
          </a:solidFill>
          <a:latin typeface="Arial" charset="0"/>
        </a:defRPr>
      </a:lvl3pPr>
      <a:lvl4pPr algn="l" rtl="0" eaLnBrk="0" fontAlgn="base" hangingPunct="0">
        <a:spcBef>
          <a:spcPct val="0"/>
        </a:spcBef>
        <a:spcAft>
          <a:spcPct val="0"/>
        </a:spcAft>
        <a:defRPr sz="2500" b="1">
          <a:solidFill>
            <a:schemeClr val="tx2"/>
          </a:solidFill>
          <a:latin typeface="Arial" charset="0"/>
        </a:defRPr>
      </a:lvl4pPr>
      <a:lvl5pPr algn="l" rtl="0" eaLnBrk="0" fontAlgn="base" hangingPunct="0">
        <a:spcBef>
          <a:spcPct val="0"/>
        </a:spcBef>
        <a:spcAft>
          <a:spcPct val="0"/>
        </a:spcAft>
        <a:defRPr sz="2500" b="1">
          <a:solidFill>
            <a:schemeClr val="tx2"/>
          </a:solidFill>
          <a:latin typeface="Arial" charset="0"/>
        </a:defRPr>
      </a:lvl5pPr>
      <a:lvl6pPr marL="457200" algn="l" rtl="0" fontAlgn="base">
        <a:spcBef>
          <a:spcPct val="0"/>
        </a:spcBef>
        <a:spcAft>
          <a:spcPct val="0"/>
        </a:spcAft>
        <a:defRPr sz="2500" b="1">
          <a:solidFill>
            <a:schemeClr val="tx2"/>
          </a:solidFill>
          <a:latin typeface="Arial" charset="0"/>
        </a:defRPr>
      </a:lvl6pPr>
      <a:lvl7pPr marL="914400" algn="l" rtl="0" fontAlgn="base">
        <a:spcBef>
          <a:spcPct val="0"/>
        </a:spcBef>
        <a:spcAft>
          <a:spcPct val="0"/>
        </a:spcAft>
        <a:defRPr sz="2500" b="1">
          <a:solidFill>
            <a:schemeClr val="tx2"/>
          </a:solidFill>
          <a:latin typeface="Arial" charset="0"/>
        </a:defRPr>
      </a:lvl7pPr>
      <a:lvl8pPr marL="1371600" algn="l" rtl="0" fontAlgn="base">
        <a:spcBef>
          <a:spcPct val="0"/>
        </a:spcBef>
        <a:spcAft>
          <a:spcPct val="0"/>
        </a:spcAft>
        <a:defRPr sz="2500" b="1">
          <a:solidFill>
            <a:schemeClr val="tx2"/>
          </a:solidFill>
          <a:latin typeface="Arial" charset="0"/>
        </a:defRPr>
      </a:lvl8pPr>
      <a:lvl9pPr marL="1828800" algn="l" rtl="0" fontAlgn="base">
        <a:spcBef>
          <a:spcPct val="0"/>
        </a:spcBef>
        <a:spcAft>
          <a:spcPct val="0"/>
        </a:spcAft>
        <a:defRPr sz="2500" b="1">
          <a:solidFill>
            <a:schemeClr val="tx2"/>
          </a:solidFill>
          <a:latin typeface="Arial" charset="0"/>
        </a:defRPr>
      </a:lvl9pPr>
    </p:titleStyle>
    <p:bodyStyle>
      <a:lvl1pPr marL="209550" indent="-209550" algn="l" rtl="0" eaLnBrk="0" fontAlgn="base" hangingPunct="0">
        <a:spcBef>
          <a:spcPct val="20000"/>
        </a:spcBef>
        <a:spcAft>
          <a:spcPct val="0"/>
        </a:spcAft>
        <a:buClr>
          <a:schemeClr val="folHlink"/>
        </a:buClr>
        <a:buChar char="•"/>
        <a:defRPr sz="2200">
          <a:solidFill>
            <a:schemeClr val="tx2"/>
          </a:solidFill>
          <a:latin typeface="+mn-lt"/>
          <a:ea typeface="+mn-ea"/>
          <a:cs typeface="+mn-cs"/>
        </a:defRPr>
      </a:lvl1pPr>
      <a:lvl2pPr marL="512763" indent="-200025" algn="l" rtl="0" eaLnBrk="0" fontAlgn="base" hangingPunct="0">
        <a:lnSpc>
          <a:spcPct val="80000"/>
        </a:lnSpc>
        <a:spcBef>
          <a:spcPct val="20000"/>
        </a:spcBef>
        <a:spcAft>
          <a:spcPct val="0"/>
        </a:spcAft>
        <a:buClr>
          <a:schemeClr val="folHlink"/>
        </a:buClr>
        <a:buChar char="–"/>
        <a:defRPr>
          <a:solidFill>
            <a:schemeClr val="tx2"/>
          </a:solidFill>
          <a:latin typeface="+mn-lt"/>
        </a:defRPr>
      </a:lvl2pPr>
      <a:lvl3pPr marL="762000" indent="-146050" algn="l" rtl="0" eaLnBrk="0" fontAlgn="base" hangingPunct="0">
        <a:lnSpc>
          <a:spcPct val="80000"/>
        </a:lnSpc>
        <a:spcBef>
          <a:spcPct val="20000"/>
        </a:spcBef>
        <a:spcAft>
          <a:spcPct val="0"/>
        </a:spcAft>
        <a:buClr>
          <a:schemeClr val="folHlink"/>
        </a:buClr>
        <a:buFont typeface="Wingdings" pitchFamily="2" charset="2"/>
        <a:buChar char="§"/>
        <a:defRPr sz="1400">
          <a:solidFill>
            <a:schemeClr val="tx2"/>
          </a:solidFill>
          <a:latin typeface="+mn-lt"/>
        </a:defRPr>
      </a:lvl3pPr>
      <a:lvl4pPr marL="1077913" indent="-155575" algn="l" rtl="0" eaLnBrk="0" fontAlgn="base" hangingPunct="0">
        <a:lnSpc>
          <a:spcPct val="80000"/>
        </a:lnSpc>
        <a:spcBef>
          <a:spcPct val="20000"/>
        </a:spcBef>
        <a:spcAft>
          <a:spcPct val="0"/>
        </a:spcAft>
        <a:buClr>
          <a:schemeClr val="folHlink"/>
        </a:buClr>
        <a:buChar char="–"/>
        <a:defRPr sz="1300">
          <a:solidFill>
            <a:schemeClr val="tx2"/>
          </a:solidFill>
          <a:latin typeface="+mn-lt"/>
        </a:defRPr>
      </a:lvl4pPr>
      <a:lvl5pPr marL="1330325" indent="-146050" algn="l" rtl="0" eaLnBrk="0" fontAlgn="base" hangingPunct="0">
        <a:lnSpc>
          <a:spcPct val="80000"/>
        </a:lnSpc>
        <a:spcBef>
          <a:spcPct val="20000"/>
        </a:spcBef>
        <a:spcAft>
          <a:spcPct val="0"/>
        </a:spcAft>
        <a:buClr>
          <a:schemeClr val="folHlink"/>
        </a:buClr>
        <a:buFont typeface="Zapf Dingbats" charset="2"/>
        <a:buChar char="F"/>
        <a:defRPr sz="1300">
          <a:solidFill>
            <a:schemeClr val="tx2"/>
          </a:solidFill>
          <a:latin typeface="+mn-lt"/>
        </a:defRPr>
      </a:lvl5pPr>
      <a:lvl6pPr marL="1787525" indent="-146050" algn="l" rtl="0" fontAlgn="base">
        <a:lnSpc>
          <a:spcPct val="80000"/>
        </a:lnSpc>
        <a:spcBef>
          <a:spcPct val="20000"/>
        </a:spcBef>
        <a:spcAft>
          <a:spcPct val="0"/>
        </a:spcAft>
        <a:buClr>
          <a:schemeClr val="folHlink"/>
        </a:buClr>
        <a:buFont typeface="Zapf Dingbats" charset="2"/>
        <a:buChar char="F"/>
        <a:defRPr sz="1300">
          <a:solidFill>
            <a:schemeClr val="tx2"/>
          </a:solidFill>
          <a:latin typeface="+mn-lt"/>
        </a:defRPr>
      </a:lvl6pPr>
      <a:lvl7pPr marL="2244725" indent="-146050" algn="l" rtl="0" fontAlgn="base">
        <a:lnSpc>
          <a:spcPct val="80000"/>
        </a:lnSpc>
        <a:spcBef>
          <a:spcPct val="20000"/>
        </a:spcBef>
        <a:spcAft>
          <a:spcPct val="0"/>
        </a:spcAft>
        <a:buClr>
          <a:schemeClr val="folHlink"/>
        </a:buClr>
        <a:buFont typeface="Zapf Dingbats" charset="2"/>
        <a:buChar char="F"/>
        <a:defRPr sz="1300">
          <a:solidFill>
            <a:schemeClr val="tx2"/>
          </a:solidFill>
          <a:latin typeface="+mn-lt"/>
        </a:defRPr>
      </a:lvl7pPr>
      <a:lvl8pPr marL="2701925" indent="-146050" algn="l" rtl="0" fontAlgn="base">
        <a:lnSpc>
          <a:spcPct val="80000"/>
        </a:lnSpc>
        <a:spcBef>
          <a:spcPct val="20000"/>
        </a:spcBef>
        <a:spcAft>
          <a:spcPct val="0"/>
        </a:spcAft>
        <a:buClr>
          <a:schemeClr val="folHlink"/>
        </a:buClr>
        <a:buFont typeface="Zapf Dingbats" charset="2"/>
        <a:buChar char="F"/>
        <a:defRPr sz="1300">
          <a:solidFill>
            <a:schemeClr val="tx2"/>
          </a:solidFill>
          <a:latin typeface="+mn-lt"/>
        </a:defRPr>
      </a:lvl8pPr>
      <a:lvl9pPr marL="3159125" indent="-146050" algn="l" rtl="0" fontAlgn="base">
        <a:lnSpc>
          <a:spcPct val="80000"/>
        </a:lnSpc>
        <a:spcBef>
          <a:spcPct val="20000"/>
        </a:spcBef>
        <a:spcAft>
          <a:spcPct val="0"/>
        </a:spcAft>
        <a:buClr>
          <a:schemeClr val="folHlink"/>
        </a:buClr>
        <a:buFont typeface="Zapf Dingbats" charset="2"/>
        <a:buChar char="F"/>
        <a:defRPr sz="13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600200" y="2438400"/>
            <a:ext cx="6858000" cy="1470025"/>
          </a:xfrm>
        </p:spPr>
        <p:txBody>
          <a:bodyPr/>
          <a:lstStyle/>
          <a:p>
            <a:pPr eaLnBrk="1" hangingPunct="1"/>
            <a:r>
              <a:rPr lang="en-US" sz="2800" dirty="0" smtClean="0"/>
              <a:t>DSpace training</a:t>
            </a:r>
            <a:r>
              <a:rPr lang="en-US" dirty="0" smtClean="0"/>
              <a:t/>
            </a:r>
            <a:br>
              <a:rPr lang="en-US" dirty="0" smtClean="0"/>
            </a:br>
            <a:r>
              <a:rPr lang="en-US" dirty="0" smtClean="0"/>
              <a:t/>
            </a:r>
            <a:br>
              <a:rPr lang="en-US" dirty="0" smtClean="0"/>
            </a:br>
            <a:r>
              <a:rPr lang="en-US" dirty="0" smtClean="0"/>
              <a:t>DSpace administration</a:t>
            </a:r>
            <a:br>
              <a:rPr lang="en-US" dirty="0" smtClean="0"/>
            </a:b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 Create Collection and workflow</a:t>
            </a:r>
            <a:endParaRPr lang="en-AU" dirty="0"/>
          </a:p>
        </p:txBody>
      </p:sp>
      <p:sp>
        <p:nvSpPr>
          <p:cNvPr id="3" name="Content Placeholder 2"/>
          <p:cNvSpPr>
            <a:spLocks noGrp="1"/>
          </p:cNvSpPr>
          <p:nvPr>
            <p:ph idx="1"/>
          </p:nvPr>
        </p:nvSpPr>
        <p:spPr>
          <a:xfrm>
            <a:off x="838200" y="838200"/>
            <a:ext cx="7423150" cy="838200"/>
          </a:xfrm>
        </p:spPr>
        <p:txBody>
          <a:bodyPr/>
          <a:lstStyle/>
          <a:p>
            <a:pPr indent="0">
              <a:buNone/>
            </a:pPr>
            <a:r>
              <a:rPr lang="en-AU" dirty="0" smtClean="0"/>
              <a:t>While logged in as Administrator, click on </a:t>
            </a:r>
            <a:r>
              <a:rPr lang="en-AU" b="1" dirty="0" smtClean="0"/>
              <a:t>Communities and Collections</a:t>
            </a:r>
            <a:r>
              <a:rPr lang="en-AU" dirty="0" smtClean="0"/>
              <a:t> at the head of the left hand menu on the Administration Tools page.</a:t>
            </a:r>
          </a:p>
          <a:p>
            <a:pPr lvl="0" indent="0">
              <a:buNone/>
            </a:pPr>
            <a:r>
              <a:rPr lang="en-US" dirty="0" smtClean="0"/>
              <a:t>Then click on the name of the </a:t>
            </a:r>
            <a:r>
              <a:rPr lang="en-US" i="1" dirty="0" smtClean="0"/>
              <a:t>Community</a:t>
            </a:r>
            <a:r>
              <a:rPr lang="en-US" dirty="0" smtClean="0"/>
              <a:t> under which you intend to create the new Collection.</a:t>
            </a:r>
            <a:endParaRPr lang="en-AU" dirty="0" smtClean="0"/>
          </a:p>
          <a:p>
            <a:pPr indent="0">
              <a:buNone/>
            </a:pPr>
            <a:endParaRPr lang="en-AU" dirty="0"/>
          </a:p>
        </p:txBody>
      </p:sp>
      <p:pic>
        <p:nvPicPr>
          <p:cNvPr id="3074" name="Picture 2"/>
          <p:cNvPicPr>
            <a:picLocks noChangeAspect="1" noChangeArrowheads="1"/>
          </p:cNvPicPr>
          <p:nvPr/>
        </p:nvPicPr>
        <p:blipFill>
          <a:blip r:embed="rId2" cstate="print"/>
          <a:srcRect/>
          <a:stretch>
            <a:fillRect/>
          </a:stretch>
        </p:blipFill>
        <p:spPr bwMode="auto">
          <a:xfrm>
            <a:off x="1981200" y="2667000"/>
            <a:ext cx="5562600" cy="3581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Create Collection and workflow (cont.)</a:t>
            </a:r>
            <a:endParaRPr lang="en-AU" dirty="0"/>
          </a:p>
        </p:txBody>
      </p:sp>
      <p:sp>
        <p:nvSpPr>
          <p:cNvPr id="3" name="Content Placeholder 2"/>
          <p:cNvSpPr>
            <a:spLocks noGrp="1"/>
          </p:cNvSpPr>
          <p:nvPr>
            <p:ph idx="1"/>
          </p:nvPr>
        </p:nvSpPr>
        <p:spPr>
          <a:xfrm>
            <a:off x="762000" y="1066800"/>
            <a:ext cx="5410200" cy="914400"/>
          </a:xfrm>
        </p:spPr>
        <p:txBody>
          <a:bodyPr/>
          <a:lstStyle/>
          <a:p>
            <a:pPr marL="0" indent="0">
              <a:buNone/>
            </a:pPr>
            <a:r>
              <a:rPr lang="en-AU" dirty="0" smtClean="0"/>
              <a:t>Click on </a:t>
            </a:r>
            <a:r>
              <a:rPr lang="en-AU" b="1" dirty="0" smtClean="0"/>
              <a:t>Create Collection</a:t>
            </a:r>
            <a:r>
              <a:rPr lang="en-AU" dirty="0" smtClean="0"/>
              <a:t>, found under the Admin Tools menu on the right of the screen.</a:t>
            </a:r>
            <a:endParaRPr lang="en-AU" dirty="0"/>
          </a:p>
        </p:txBody>
      </p:sp>
      <p:pic>
        <p:nvPicPr>
          <p:cNvPr id="4" name="Picture 3"/>
          <p:cNvPicPr/>
          <p:nvPr/>
        </p:nvPicPr>
        <p:blipFill>
          <a:blip r:embed="rId2" cstate="print"/>
          <a:srcRect/>
          <a:stretch>
            <a:fillRect/>
          </a:stretch>
        </p:blipFill>
        <p:spPr bwMode="auto">
          <a:xfrm>
            <a:off x="6019800" y="838200"/>
            <a:ext cx="1524000" cy="1910944"/>
          </a:xfrm>
          <a:prstGeom prst="rect">
            <a:avLst/>
          </a:prstGeom>
          <a:noFill/>
          <a:ln w="9525">
            <a:solidFill>
              <a:srgbClr val="BFBFBF"/>
            </a:solidFill>
            <a:miter lim="800000"/>
            <a:headEnd/>
            <a:tailEnd/>
          </a:ln>
        </p:spPr>
      </p:pic>
      <p:sp>
        <p:nvSpPr>
          <p:cNvPr id="5" name="Content Placeholder 2"/>
          <p:cNvSpPr txBox="1">
            <a:spLocks/>
          </p:cNvSpPr>
          <p:nvPr/>
        </p:nvSpPr>
        <p:spPr bwMode="auto">
          <a:xfrm>
            <a:off x="762000" y="4724400"/>
            <a:ext cx="7696200" cy="1295400"/>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p>
            <a:pPr lvl="0" eaLnBrk="0" hangingPunct="0">
              <a:spcBef>
                <a:spcPct val="20000"/>
              </a:spcBef>
              <a:buClr>
                <a:schemeClr val="folHlink"/>
              </a:buClr>
            </a:pPr>
            <a:r>
              <a:rPr lang="en-AU" sz="2200" kern="0" dirty="0" smtClean="0">
                <a:solidFill>
                  <a:schemeClr val="tx2"/>
                </a:solidFill>
                <a:latin typeface="+mn-lt"/>
              </a:rPr>
              <a:t>Leave checkboxes on Page 1 of </a:t>
            </a:r>
            <a:r>
              <a:rPr lang="en-AU" sz="2200" b="1" kern="0" dirty="0" smtClean="0">
                <a:solidFill>
                  <a:schemeClr val="tx2"/>
                </a:solidFill>
                <a:latin typeface="+mn-lt"/>
              </a:rPr>
              <a:t>Describe the Collection </a:t>
            </a:r>
            <a:r>
              <a:rPr lang="en-AU" sz="2200" kern="0" dirty="0" smtClean="0">
                <a:solidFill>
                  <a:schemeClr val="tx2"/>
                </a:solidFill>
                <a:latin typeface="+mn-lt"/>
              </a:rPr>
              <a:t>as currently checked, unless specific reason to customise. </a:t>
            </a:r>
          </a:p>
          <a:p>
            <a:pPr lvl="0" eaLnBrk="0" hangingPunct="0">
              <a:spcBef>
                <a:spcPct val="20000"/>
              </a:spcBef>
              <a:buClr>
                <a:schemeClr val="folHlink"/>
              </a:buClr>
            </a:pPr>
            <a:r>
              <a:rPr lang="en-AU" sz="2200" kern="0" dirty="0" smtClean="0">
                <a:solidFill>
                  <a:schemeClr val="tx2"/>
                </a:solidFill>
                <a:latin typeface="+mn-lt"/>
              </a:rPr>
              <a:t>Click the </a:t>
            </a:r>
            <a:r>
              <a:rPr lang="en-AU" sz="2200" b="1" kern="0" dirty="0" smtClean="0">
                <a:solidFill>
                  <a:schemeClr val="tx2"/>
                </a:solidFill>
                <a:latin typeface="+mn-lt"/>
              </a:rPr>
              <a:t>Next</a:t>
            </a:r>
            <a:r>
              <a:rPr lang="en-AU" sz="2200" kern="0" dirty="0" smtClean="0">
                <a:solidFill>
                  <a:schemeClr val="tx2"/>
                </a:solidFill>
                <a:latin typeface="+mn-lt"/>
              </a:rPr>
              <a:t> button.</a:t>
            </a:r>
            <a:endParaRPr kumimoji="0" lang="en-AU" sz="2200" b="0" i="0" u="none" strike="noStrike" kern="0" cap="none" spc="0" normalizeH="0" baseline="0" noProof="0" dirty="0">
              <a:ln>
                <a:noFill/>
              </a:ln>
              <a:solidFill>
                <a:schemeClr val="tx2"/>
              </a:solidFill>
              <a:effectLst/>
              <a:uLnTx/>
              <a:uFillTx/>
              <a:latin typeface="+mn-lt"/>
              <a:ea typeface="+mn-ea"/>
              <a:cs typeface="+mn-cs"/>
            </a:endParaRPr>
          </a:p>
        </p:txBody>
      </p:sp>
      <p:pic>
        <p:nvPicPr>
          <p:cNvPr id="4098" name="Picture 2"/>
          <p:cNvPicPr>
            <a:picLocks noChangeAspect="1" noChangeArrowheads="1"/>
          </p:cNvPicPr>
          <p:nvPr/>
        </p:nvPicPr>
        <p:blipFill>
          <a:blip r:embed="rId3" cstate="print"/>
          <a:srcRect/>
          <a:stretch>
            <a:fillRect/>
          </a:stretch>
        </p:blipFill>
        <p:spPr bwMode="auto">
          <a:xfrm>
            <a:off x="1143000" y="2514600"/>
            <a:ext cx="7010400" cy="2075307"/>
          </a:xfrm>
          <a:prstGeom prst="rect">
            <a:avLst/>
          </a:prstGeom>
          <a:noFill/>
          <a:ln w="9525">
            <a:noFill/>
            <a:miter lim="800000"/>
            <a:headEnd/>
            <a:tailEnd/>
          </a:ln>
        </p:spPr>
      </p:pic>
      <p:pic>
        <p:nvPicPr>
          <p:cNvPr id="4099" name="Picture 3"/>
          <p:cNvPicPr>
            <a:picLocks noChangeAspect="1" noChangeArrowheads="1"/>
          </p:cNvPicPr>
          <p:nvPr/>
        </p:nvPicPr>
        <p:blipFill>
          <a:blip r:embed="rId4" cstate="print"/>
          <a:srcRect/>
          <a:stretch>
            <a:fillRect/>
          </a:stretch>
        </p:blipFill>
        <p:spPr bwMode="auto">
          <a:xfrm>
            <a:off x="762000" y="2438400"/>
            <a:ext cx="7772400" cy="23494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Create Collection and workflow (cont.)</a:t>
            </a:r>
            <a:endParaRPr lang="en-AU" dirty="0"/>
          </a:p>
        </p:txBody>
      </p:sp>
      <p:sp>
        <p:nvSpPr>
          <p:cNvPr id="3" name="Content Placeholder 2"/>
          <p:cNvSpPr>
            <a:spLocks noGrp="1"/>
          </p:cNvSpPr>
          <p:nvPr>
            <p:ph idx="1"/>
          </p:nvPr>
        </p:nvSpPr>
        <p:spPr>
          <a:xfrm>
            <a:off x="838200" y="984250"/>
            <a:ext cx="7423150" cy="1301750"/>
          </a:xfrm>
        </p:spPr>
        <p:txBody>
          <a:bodyPr/>
          <a:lstStyle/>
          <a:p>
            <a:pPr marL="0" indent="0">
              <a:buNone/>
            </a:pPr>
            <a:r>
              <a:rPr lang="en-AU" dirty="0" smtClean="0"/>
              <a:t>Complete the form on Page 2 of </a:t>
            </a:r>
            <a:r>
              <a:rPr lang="en-AU" b="1" dirty="0" smtClean="0"/>
              <a:t>Describe the Collection</a:t>
            </a:r>
            <a:r>
              <a:rPr lang="en-AU" dirty="0" smtClean="0"/>
              <a:t>. Just complete the mandatory </a:t>
            </a:r>
            <a:r>
              <a:rPr lang="en-AU" b="1" dirty="0" smtClean="0"/>
              <a:t>Name</a:t>
            </a:r>
            <a:r>
              <a:rPr lang="en-AU" dirty="0" smtClean="0"/>
              <a:t> , </a:t>
            </a:r>
            <a:r>
              <a:rPr lang="en-AU" b="1" dirty="0" smtClean="0"/>
              <a:t>Short Description </a:t>
            </a:r>
            <a:r>
              <a:rPr lang="en-AU" dirty="0" smtClean="0"/>
              <a:t>and </a:t>
            </a:r>
            <a:r>
              <a:rPr lang="en-AU" b="1" dirty="0" smtClean="0"/>
              <a:t>Introductory Text </a:t>
            </a:r>
            <a:r>
              <a:rPr lang="en-AU" dirty="0" smtClean="0"/>
              <a:t>fields unless specific reason.</a:t>
            </a:r>
          </a:p>
        </p:txBody>
      </p:sp>
      <p:pic>
        <p:nvPicPr>
          <p:cNvPr id="5124" name="Picture 4"/>
          <p:cNvPicPr>
            <a:picLocks noChangeAspect="1" noChangeArrowheads="1"/>
          </p:cNvPicPr>
          <p:nvPr/>
        </p:nvPicPr>
        <p:blipFill>
          <a:blip r:embed="rId2" cstate="print"/>
          <a:srcRect/>
          <a:stretch>
            <a:fillRect/>
          </a:stretch>
        </p:blipFill>
        <p:spPr bwMode="auto">
          <a:xfrm>
            <a:off x="1219200" y="2438400"/>
            <a:ext cx="6591300" cy="2543175"/>
          </a:xfrm>
          <a:prstGeom prst="rect">
            <a:avLst/>
          </a:prstGeom>
          <a:noFill/>
          <a:ln w="9525">
            <a:noFill/>
            <a:miter lim="800000"/>
            <a:headEnd/>
            <a:tailEnd/>
          </a:ln>
        </p:spPr>
      </p:pic>
      <p:sp>
        <p:nvSpPr>
          <p:cNvPr id="8" name="Content Placeholder 2"/>
          <p:cNvSpPr txBox="1">
            <a:spLocks/>
          </p:cNvSpPr>
          <p:nvPr/>
        </p:nvSpPr>
        <p:spPr bwMode="auto">
          <a:xfrm>
            <a:off x="914400" y="5410200"/>
            <a:ext cx="7423150" cy="615950"/>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p>
            <a:pPr lvl="0" eaLnBrk="0" hangingPunct="0">
              <a:spcBef>
                <a:spcPct val="20000"/>
              </a:spcBef>
              <a:buClr>
                <a:schemeClr val="folHlink"/>
              </a:buClr>
            </a:pPr>
            <a:r>
              <a:rPr lang="en-AU" sz="2200" kern="0" dirty="0" smtClean="0">
                <a:solidFill>
                  <a:schemeClr val="tx2"/>
                </a:solidFill>
              </a:rPr>
              <a:t>Click the </a:t>
            </a:r>
            <a:r>
              <a:rPr lang="en-AU" sz="2200" b="1" kern="0" dirty="0" smtClean="0">
                <a:solidFill>
                  <a:schemeClr val="tx2"/>
                </a:solidFill>
              </a:rPr>
              <a:t>Next</a:t>
            </a:r>
            <a:r>
              <a:rPr lang="en-AU" sz="2200" kern="0" dirty="0" smtClean="0">
                <a:solidFill>
                  <a:schemeClr val="tx2"/>
                </a:solidFill>
              </a:rPr>
              <a:t> button.</a:t>
            </a:r>
            <a:endParaRPr lang="en-AU" sz="2200" kern="0" dirty="0">
              <a:solidFill>
                <a:schemeClr val="tx2"/>
              </a:solidFill>
            </a:endParaRPr>
          </a:p>
        </p:txBody>
      </p:sp>
      <p:pic>
        <p:nvPicPr>
          <p:cNvPr id="5125" name="Picture 5"/>
          <p:cNvPicPr>
            <a:picLocks noChangeAspect="1" noChangeArrowheads="1"/>
          </p:cNvPicPr>
          <p:nvPr/>
        </p:nvPicPr>
        <p:blipFill>
          <a:blip r:embed="rId3" cstate="print"/>
          <a:srcRect/>
          <a:stretch>
            <a:fillRect/>
          </a:stretch>
        </p:blipFill>
        <p:spPr bwMode="auto">
          <a:xfrm>
            <a:off x="685801" y="2178663"/>
            <a:ext cx="7851022" cy="2764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Create Collection and workflow (cont.)</a:t>
            </a:r>
            <a:endParaRPr lang="en-AU" dirty="0"/>
          </a:p>
        </p:txBody>
      </p:sp>
      <p:sp>
        <p:nvSpPr>
          <p:cNvPr id="3" name="Content Placeholder 2"/>
          <p:cNvSpPr>
            <a:spLocks noGrp="1"/>
          </p:cNvSpPr>
          <p:nvPr>
            <p:ph idx="1"/>
          </p:nvPr>
        </p:nvSpPr>
        <p:spPr>
          <a:xfrm>
            <a:off x="838200" y="914400"/>
            <a:ext cx="7423150" cy="2743200"/>
          </a:xfrm>
        </p:spPr>
        <p:txBody>
          <a:bodyPr/>
          <a:lstStyle/>
          <a:p>
            <a:pPr marL="0" indent="0">
              <a:buNone/>
            </a:pPr>
            <a:r>
              <a:rPr lang="en-AU" dirty="0" smtClean="0"/>
              <a:t>The Authorisation to Submit page allows selection of individual users or role groups that will be allowed to update this Collection.  </a:t>
            </a:r>
          </a:p>
          <a:p>
            <a:pPr marL="0" indent="0">
              <a:buNone/>
            </a:pPr>
            <a:r>
              <a:rPr lang="en-AU" dirty="0" smtClean="0"/>
              <a:t>It is usually preferable to authorise role groups than individuals.  </a:t>
            </a:r>
          </a:p>
          <a:p>
            <a:pPr marL="0" indent="0">
              <a:buNone/>
            </a:pPr>
            <a:r>
              <a:rPr lang="en-AU" dirty="0" smtClean="0"/>
              <a:t>Use the controls to select  e-people or groups allowed to submit documents to this collection, and click </a:t>
            </a:r>
            <a:r>
              <a:rPr lang="en-AU" b="1" dirty="0" smtClean="0"/>
              <a:t>Next</a:t>
            </a:r>
            <a:r>
              <a:rPr lang="en-AU" dirty="0" smtClean="0"/>
              <a:t>.</a:t>
            </a:r>
            <a:endParaRPr lang="en-AU" dirty="0"/>
          </a:p>
        </p:txBody>
      </p:sp>
      <p:pic>
        <p:nvPicPr>
          <p:cNvPr id="4" name="Picture 3"/>
          <p:cNvPicPr/>
          <p:nvPr/>
        </p:nvPicPr>
        <p:blipFill>
          <a:blip r:embed="rId2" cstate="print"/>
          <a:srcRect/>
          <a:stretch>
            <a:fillRect/>
          </a:stretch>
        </p:blipFill>
        <p:spPr bwMode="auto">
          <a:xfrm>
            <a:off x="3048000" y="3657600"/>
            <a:ext cx="3188843" cy="2534310"/>
          </a:xfrm>
          <a:prstGeom prst="rect">
            <a:avLst/>
          </a:prstGeom>
          <a:noFill/>
          <a:ln w="9525">
            <a:solidFill>
              <a:srgbClr val="BFBFBF"/>
            </a:solid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Create Collection and workflow (cont.)</a:t>
            </a:r>
            <a:endParaRPr lang="en-AU" dirty="0"/>
          </a:p>
        </p:txBody>
      </p:sp>
      <p:sp>
        <p:nvSpPr>
          <p:cNvPr id="3" name="Content Placeholder 2"/>
          <p:cNvSpPr>
            <a:spLocks noGrp="1"/>
          </p:cNvSpPr>
          <p:nvPr>
            <p:ph idx="1"/>
          </p:nvPr>
        </p:nvSpPr>
        <p:spPr>
          <a:xfrm>
            <a:off x="762000" y="990600"/>
            <a:ext cx="7423150" cy="2743200"/>
          </a:xfrm>
        </p:spPr>
        <p:txBody>
          <a:bodyPr/>
          <a:lstStyle/>
          <a:p>
            <a:pPr marL="0" indent="0">
              <a:buNone/>
            </a:pPr>
            <a:r>
              <a:rPr lang="en-AU" dirty="0" smtClean="0"/>
              <a:t>Now we are on the </a:t>
            </a:r>
            <a:r>
              <a:rPr lang="en-AU" b="1" dirty="0" smtClean="0"/>
              <a:t>Edit collection page</a:t>
            </a:r>
            <a:r>
              <a:rPr lang="en-AU" dirty="0" smtClean="0"/>
              <a:t>.  Scroll down to the </a:t>
            </a:r>
            <a:r>
              <a:rPr lang="en-AU" dirty="0" err="1" smtClean="0"/>
              <a:t>the</a:t>
            </a:r>
            <a:r>
              <a:rPr lang="en-AU" dirty="0" smtClean="0"/>
              <a:t> Submission Workflow section where we specify the Collection’s Administrators.  </a:t>
            </a:r>
          </a:p>
          <a:p>
            <a:pPr marL="0" indent="0">
              <a:buNone/>
            </a:pPr>
            <a:r>
              <a:rPr lang="en-AU" dirty="0" smtClean="0"/>
              <a:t>By now you will be familiar with the control panel and how to select the group/s or e-people who are to have full control over this collection.</a:t>
            </a:r>
          </a:p>
          <a:p>
            <a:pPr marL="0" indent="0">
              <a:buNone/>
            </a:pPr>
            <a:r>
              <a:rPr lang="en-AU" dirty="0" smtClean="0"/>
              <a:t>When finished, click the Update Group button and return to the </a:t>
            </a:r>
            <a:r>
              <a:rPr lang="en-AU" b="1" dirty="0" smtClean="0"/>
              <a:t>Edit collection page</a:t>
            </a:r>
            <a:r>
              <a:rPr lang="en-AU" dirty="0" smtClean="0"/>
              <a:t>.</a:t>
            </a:r>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Create Collection and workflow (cont.)</a:t>
            </a:r>
            <a:endParaRPr lang="en-AU" dirty="0"/>
          </a:p>
        </p:txBody>
      </p:sp>
      <p:sp>
        <p:nvSpPr>
          <p:cNvPr id="3" name="Content Placeholder 2"/>
          <p:cNvSpPr>
            <a:spLocks noGrp="1"/>
          </p:cNvSpPr>
          <p:nvPr>
            <p:ph idx="1"/>
          </p:nvPr>
        </p:nvSpPr>
        <p:spPr>
          <a:xfrm>
            <a:off x="838200" y="990600"/>
            <a:ext cx="7423150" cy="2133600"/>
          </a:xfrm>
        </p:spPr>
        <p:txBody>
          <a:bodyPr/>
          <a:lstStyle/>
          <a:p>
            <a:pPr marL="0" indent="0">
              <a:buNone/>
            </a:pPr>
            <a:r>
              <a:rPr lang="en-AU" dirty="0" smtClean="0"/>
              <a:t>While on the Edit collection page, if you have read and understood the topic and want to implement submission workflow on this Collection, then optionally edit one or more of the 3 workflow steps to specify one or more e-people/groups who are to perform the curator (reviewer, gatekeeper) role as appropriate.</a:t>
            </a:r>
            <a:endParaRPr lang="en-AU" dirty="0"/>
          </a:p>
        </p:txBody>
      </p:sp>
      <p:pic>
        <p:nvPicPr>
          <p:cNvPr id="4" name="Picture 3"/>
          <p:cNvPicPr/>
          <p:nvPr/>
        </p:nvPicPr>
        <p:blipFill>
          <a:blip r:embed="rId2" cstate="print"/>
          <a:srcRect/>
          <a:stretch>
            <a:fillRect/>
          </a:stretch>
        </p:blipFill>
        <p:spPr bwMode="auto">
          <a:xfrm>
            <a:off x="1981200" y="3124200"/>
            <a:ext cx="5410200" cy="2286000"/>
          </a:xfrm>
          <a:prstGeom prst="rect">
            <a:avLst/>
          </a:prstGeom>
          <a:noFill/>
          <a:ln w="9525">
            <a:solidFill>
              <a:srgbClr val="BFBFBF"/>
            </a:solidFill>
            <a:miter lim="800000"/>
            <a:headEnd/>
            <a:tailEnd/>
          </a:ln>
        </p:spPr>
      </p:pic>
      <p:sp>
        <p:nvSpPr>
          <p:cNvPr id="5" name="Content Placeholder 2"/>
          <p:cNvSpPr txBox="1">
            <a:spLocks/>
          </p:cNvSpPr>
          <p:nvPr/>
        </p:nvSpPr>
        <p:spPr bwMode="auto">
          <a:xfrm>
            <a:off x="914400" y="5486400"/>
            <a:ext cx="6934200" cy="762000"/>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
                <a:schemeClr val="folHlink"/>
              </a:buClr>
              <a:buSzTx/>
              <a:buFontTx/>
              <a:buNone/>
              <a:tabLst/>
              <a:defRPr/>
            </a:pPr>
            <a:r>
              <a:rPr kumimoji="0" lang="en-AU" sz="2200" b="0" i="0" u="none" strike="noStrike" kern="0" cap="none" spc="0" normalizeH="0" baseline="0" noProof="0" dirty="0" smtClean="0">
                <a:ln>
                  <a:noFill/>
                </a:ln>
                <a:solidFill>
                  <a:schemeClr val="tx2"/>
                </a:solidFill>
                <a:effectLst/>
                <a:uLnTx/>
                <a:uFillTx/>
                <a:latin typeface="+mn-lt"/>
                <a:ea typeface="+mn-ea"/>
                <a:cs typeface="+mn-cs"/>
              </a:rPr>
              <a:t>Click </a:t>
            </a:r>
            <a:r>
              <a:rPr kumimoji="0" lang="en-AU" sz="2200" b="1" i="0" u="none" strike="noStrike" kern="0" cap="none" spc="0" normalizeH="0" baseline="0" noProof="0" dirty="0" smtClean="0">
                <a:ln>
                  <a:noFill/>
                </a:ln>
                <a:solidFill>
                  <a:schemeClr val="tx2"/>
                </a:solidFill>
                <a:effectLst/>
                <a:uLnTx/>
                <a:uFillTx/>
                <a:latin typeface="+mn-lt"/>
                <a:ea typeface="+mn-ea"/>
                <a:cs typeface="+mn-cs"/>
              </a:rPr>
              <a:t>Update</a:t>
            </a:r>
            <a:r>
              <a:rPr kumimoji="0" lang="en-AU" sz="2200" b="0" i="0" u="none" strike="noStrike" kern="0" cap="none" spc="0" normalizeH="0" baseline="0" noProof="0" dirty="0" smtClean="0">
                <a:ln>
                  <a:noFill/>
                </a:ln>
                <a:solidFill>
                  <a:schemeClr val="tx2"/>
                </a:solidFill>
                <a:effectLst/>
                <a:uLnTx/>
                <a:uFillTx/>
                <a:latin typeface="+mn-lt"/>
                <a:ea typeface="+mn-ea"/>
                <a:cs typeface="+mn-cs"/>
              </a:rPr>
              <a:t> to return to the </a:t>
            </a:r>
            <a:r>
              <a:rPr kumimoji="0" lang="en-AU" sz="2200" b="1" i="0" u="none" strike="noStrike" kern="0" cap="none" spc="0" normalizeH="0" baseline="0" noProof="0" dirty="0" smtClean="0">
                <a:ln>
                  <a:noFill/>
                </a:ln>
                <a:solidFill>
                  <a:schemeClr val="tx2"/>
                </a:solidFill>
                <a:effectLst/>
                <a:uLnTx/>
                <a:uFillTx/>
                <a:latin typeface="+mn-lt"/>
                <a:ea typeface="+mn-ea"/>
                <a:cs typeface="+mn-cs"/>
              </a:rPr>
              <a:t>DSpace</a:t>
            </a:r>
            <a:r>
              <a:rPr kumimoji="0" lang="en-AU" sz="2200" b="1" i="0" u="none" strike="noStrike" kern="0" cap="none" spc="0" normalizeH="0" noProof="0" dirty="0" smtClean="0">
                <a:ln>
                  <a:noFill/>
                </a:ln>
                <a:solidFill>
                  <a:schemeClr val="tx2"/>
                </a:solidFill>
                <a:effectLst/>
                <a:uLnTx/>
                <a:uFillTx/>
                <a:latin typeface="+mn-lt"/>
                <a:ea typeface="+mn-ea"/>
                <a:cs typeface="+mn-cs"/>
              </a:rPr>
              <a:t> Community home page</a:t>
            </a:r>
            <a:r>
              <a:rPr kumimoji="0" lang="en-AU" sz="2200" b="0" i="0" u="none" strike="noStrike" kern="0" cap="none" spc="0" normalizeH="0" noProof="0" dirty="0" smtClean="0">
                <a:ln>
                  <a:noFill/>
                </a:ln>
                <a:solidFill>
                  <a:schemeClr val="tx2"/>
                </a:solidFill>
                <a:effectLst/>
                <a:uLnTx/>
                <a:uFillTx/>
                <a:latin typeface="+mn-lt"/>
                <a:ea typeface="+mn-ea"/>
                <a:cs typeface="+mn-cs"/>
              </a:rPr>
              <a:t>. </a:t>
            </a:r>
            <a:endParaRPr kumimoji="0" lang="en-AU" sz="2200" b="0" i="0" u="none" strike="noStrike" kern="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Create Collection and workflow (cont.)</a:t>
            </a:r>
            <a:endParaRPr lang="en-AU" dirty="0"/>
          </a:p>
        </p:txBody>
      </p:sp>
      <p:sp>
        <p:nvSpPr>
          <p:cNvPr id="3" name="Content Placeholder 2"/>
          <p:cNvSpPr>
            <a:spLocks noGrp="1"/>
          </p:cNvSpPr>
          <p:nvPr>
            <p:ph idx="1"/>
          </p:nvPr>
        </p:nvSpPr>
        <p:spPr>
          <a:xfrm>
            <a:off x="838200" y="1066800"/>
            <a:ext cx="7423150" cy="4654550"/>
          </a:xfrm>
        </p:spPr>
        <p:txBody>
          <a:bodyPr/>
          <a:lstStyle/>
          <a:p>
            <a:pPr marL="0" indent="0">
              <a:buNone/>
            </a:pPr>
            <a:r>
              <a:rPr lang="en-AU" dirty="0" smtClean="0"/>
              <a:t>On clicking Update and returning to the DSpace Community home page, you will see that a new Collection has just been created:</a:t>
            </a:r>
          </a:p>
          <a:p>
            <a:pPr marL="0" indent="0">
              <a:buNone/>
            </a:pPr>
            <a:endParaRPr lang="en-AU" dirty="0" smtClean="0"/>
          </a:p>
          <a:p>
            <a:pPr marL="0" indent="0">
              <a:buNone/>
            </a:pPr>
            <a:endParaRPr lang="en-AU" dirty="0"/>
          </a:p>
        </p:txBody>
      </p:sp>
      <p:pic>
        <p:nvPicPr>
          <p:cNvPr id="4" name="Picture 3"/>
          <p:cNvPicPr/>
          <p:nvPr/>
        </p:nvPicPr>
        <p:blipFill>
          <a:blip r:embed="rId2" cstate="print"/>
          <a:srcRect/>
          <a:stretch>
            <a:fillRect/>
          </a:stretch>
        </p:blipFill>
        <p:spPr bwMode="auto">
          <a:xfrm>
            <a:off x="2514600" y="2362200"/>
            <a:ext cx="4191000" cy="3581400"/>
          </a:xfrm>
          <a:prstGeom prst="rect">
            <a:avLst/>
          </a:prstGeom>
          <a:noFill/>
          <a:ln w="9525">
            <a:solidFill>
              <a:srgbClr val="BFBFBF"/>
            </a:solid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4. Link items to other Collection</a:t>
            </a:r>
            <a:endParaRPr lang="en-AU" dirty="0"/>
          </a:p>
        </p:txBody>
      </p:sp>
      <p:sp>
        <p:nvSpPr>
          <p:cNvPr id="3" name="Content Placeholder 2"/>
          <p:cNvSpPr>
            <a:spLocks noGrp="1"/>
          </p:cNvSpPr>
          <p:nvPr>
            <p:ph idx="1"/>
          </p:nvPr>
        </p:nvSpPr>
        <p:spPr>
          <a:xfrm>
            <a:off x="762000" y="1066800"/>
            <a:ext cx="7423150" cy="1219200"/>
          </a:xfrm>
        </p:spPr>
        <p:txBody>
          <a:bodyPr/>
          <a:lstStyle/>
          <a:p>
            <a:pPr>
              <a:buNone/>
            </a:pPr>
            <a:r>
              <a:rPr lang="en-AU" dirty="0" smtClean="0"/>
              <a:t>You can link an item so that it appears in multiple collections.</a:t>
            </a:r>
          </a:p>
          <a:p>
            <a:pPr>
              <a:buNone/>
            </a:pPr>
            <a:endParaRPr lang="en-AU" dirty="0"/>
          </a:p>
          <a:p>
            <a:pPr>
              <a:buNone/>
            </a:pPr>
            <a:r>
              <a:rPr lang="en-AU" dirty="0" smtClean="0"/>
              <a:t>Follow these steps:</a:t>
            </a:r>
          </a:p>
          <a:p>
            <a:pPr marL="457200" indent="-457200">
              <a:buFont typeface="+mj-lt"/>
              <a:buAutoNum type="arabicPeriod"/>
            </a:pPr>
            <a:r>
              <a:rPr lang="en-AU" dirty="0" smtClean="0"/>
              <a:t>Log in as an Administrator </a:t>
            </a:r>
          </a:p>
          <a:p>
            <a:pPr marL="457200" indent="-457200">
              <a:buFont typeface="+mj-lt"/>
              <a:buAutoNum type="arabicPeriod"/>
            </a:pPr>
            <a:r>
              <a:rPr lang="en-AU" dirty="0" smtClean="0"/>
              <a:t>Go to </a:t>
            </a:r>
            <a:r>
              <a:rPr lang="en-AU" u="sng" dirty="0" smtClean="0"/>
              <a:t>Communities and Collections</a:t>
            </a:r>
          </a:p>
          <a:p>
            <a:pPr marL="457200" indent="-457200">
              <a:buFont typeface="+mj-lt"/>
              <a:buAutoNum type="arabicPeriod"/>
            </a:pPr>
            <a:r>
              <a:rPr lang="en-AU" dirty="0" smtClean="0"/>
              <a:t>Click on the collection into which to what to link the document</a:t>
            </a:r>
          </a:p>
          <a:p>
            <a:pPr marL="457200" indent="-457200">
              <a:buFont typeface="+mj-lt"/>
              <a:buAutoNum type="arabicPeriod"/>
            </a:pPr>
            <a:r>
              <a:rPr lang="en-AU" dirty="0" smtClean="0"/>
              <a:t>Click on the Item Mapper button (to the right)</a:t>
            </a:r>
          </a:p>
          <a:p>
            <a:pPr marL="457200" indent="-457200">
              <a:buFont typeface="+mj-lt"/>
              <a:buAutoNum type="arabicPeriod"/>
            </a:pPr>
            <a:r>
              <a:rPr lang="en-AU" dirty="0" smtClean="0"/>
              <a:t>Search on the author of the article you wish to link (use the exact author name – it is VERY sensitive)</a:t>
            </a:r>
          </a:p>
          <a:p>
            <a:pPr marL="457200" indent="-457200">
              <a:buFont typeface="+mj-lt"/>
              <a:buAutoNum type="arabicPeriod"/>
            </a:pPr>
            <a:r>
              <a:rPr lang="en-AU" dirty="0" smtClean="0"/>
              <a:t>Checkbox the items and click ADD</a:t>
            </a:r>
            <a:endParaRPr lang="en-AU" dirty="0" smtClean="0"/>
          </a:p>
          <a:p>
            <a:pPr marL="457200" indent="-457200">
              <a:buFont typeface="+mj-lt"/>
              <a:buAutoNum type="arabicPeriod"/>
            </a:pPr>
            <a:endParaRPr lang="en-AU" dirty="0" smtClean="0"/>
          </a:p>
          <a:p>
            <a:pPr marL="457200" indent="-457200">
              <a:buFont typeface="+mj-lt"/>
              <a:buAutoNum type="arabicPeriod"/>
            </a:pPr>
            <a:endParaRPr lang="en-AU" dirty="0" smtClean="0"/>
          </a:p>
          <a:p>
            <a:pPr marL="457200" indent="-457200">
              <a:buFont typeface="+mj-lt"/>
              <a:buAutoNum type="arabicPeriod"/>
            </a:pPr>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5. Search for items</a:t>
            </a:r>
            <a:endParaRPr lang="en-AU" dirty="0"/>
          </a:p>
        </p:txBody>
      </p:sp>
      <p:sp>
        <p:nvSpPr>
          <p:cNvPr id="3" name="Content Placeholder 2"/>
          <p:cNvSpPr>
            <a:spLocks noGrp="1"/>
          </p:cNvSpPr>
          <p:nvPr>
            <p:ph idx="1"/>
          </p:nvPr>
        </p:nvSpPr>
        <p:spPr>
          <a:xfrm>
            <a:off x="838200" y="1066800"/>
            <a:ext cx="7391400" cy="2057400"/>
          </a:xfrm>
        </p:spPr>
        <p:txBody>
          <a:bodyPr/>
          <a:lstStyle/>
          <a:p>
            <a:pPr marL="0" indent="0">
              <a:buNone/>
            </a:pPr>
            <a:r>
              <a:rPr lang="en-AU" dirty="0" smtClean="0"/>
              <a:t>To locate an item in the repository, type a keyword into the search box.</a:t>
            </a:r>
          </a:p>
          <a:p>
            <a:pPr marL="0" indent="0">
              <a:buNone/>
            </a:pPr>
            <a:r>
              <a:rPr lang="en-AU" dirty="0" smtClean="0"/>
              <a:t>A result list of matching records is displayed.</a:t>
            </a:r>
          </a:p>
          <a:p>
            <a:pPr marL="0" indent="0">
              <a:buNone/>
            </a:pPr>
            <a:endParaRPr lang="en-AU" dirty="0" smtClean="0"/>
          </a:p>
          <a:p>
            <a:pPr marL="0" indent="0">
              <a:buNone/>
            </a:pPr>
            <a:endParaRPr lang="en-AU" dirty="0"/>
          </a:p>
        </p:txBody>
      </p:sp>
      <p:pic>
        <p:nvPicPr>
          <p:cNvPr id="1026" name="Picture 2"/>
          <p:cNvPicPr>
            <a:picLocks noChangeAspect="1" noChangeArrowheads="1"/>
          </p:cNvPicPr>
          <p:nvPr/>
        </p:nvPicPr>
        <p:blipFill>
          <a:blip r:embed="rId2" cstate="print"/>
          <a:srcRect/>
          <a:stretch>
            <a:fillRect/>
          </a:stretch>
        </p:blipFill>
        <p:spPr bwMode="auto">
          <a:xfrm>
            <a:off x="6781800" y="1447800"/>
            <a:ext cx="1257300" cy="4191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57200" y="2743200"/>
            <a:ext cx="8062913" cy="1668742"/>
          </a:xfrm>
          <a:prstGeom prst="rect">
            <a:avLst/>
          </a:prstGeom>
          <a:noFill/>
          <a:ln w="9525">
            <a:noFill/>
            <a:miter lim="800000"/>
            <a:headEnd/>
            <a:tailEnd/>
          </a:ln>
        </p:spPr>
      </p:pic>
      <p:sp>
        <p:nvSpPr>
          <p:cNvPr id="6" name="Content Placeholder 2"/>
          <p:cNvSpPr txBox="1">
            <a:spLocks/>
          </p:cNvSpPr>
          <p:nvPr/>
        </p:nvSpPr>
        <p:spPr bwMode="auto">
          <a:xfrm>
            <a:off x="990600" y="4876800"/>
            <a:ext cx="7391400" cy="914400"/>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
                <a:schemeClr val="folHlink"/>
              </a:buClr>
              <a:buSzTx/>
              <a:buFontTx/>
              <a:buNone/>
              <a:tabLst/>
              <a:defRPr/>
            </a:pPr>
            <a:r>
              <a:rPr kumimoji="0" lang="en-AU" sz="2200" b="0" i="0" u="none" strike="noStrike" kern="0" cap="none" spc="0" normalizeH="0" baseline="0" noProof="0" dirty="0" smtClean="0">
                <a:ln>
                  <a:noFill/>
                </a:ln>
                <a:solidFill>
                  <a:schemeClr val="tx2"/>
                </a:solidFill>
                <a:effectLst/>
                <a:uLnTx/>
                <a:uFillTx/>
                <a:latin typeface="+mn-lt"/>
                <a:ea typeface="+mn-ea"/>
                <a:cs typeface="+mn-cs"/>
              </a:rPr>
              <a:t>To view a record in the result list, click on the document title.</a:t>
            </a:r>
          </a:p>
          <a:p>
            <a:pPr marL="0" marR="0" lvl="0" indent="0" algn="l" defTabSz="914400" rtl="0" eaLnBrk="0" fontAlgn="base" latinLnBrk="0" hangingPunct="0">
              <a:lnSpc>
                <a:spcPct val="100000"/>
              </a:lnSpc>
              <a:spcBef>
                <a:spcPct val="20000"/>
              </a:spcBef>
              <a:spcAft>
                <a:spcPct val="0"/>
              </a:spcAft>
              <a:buClr>
                <a:schemeClr val="folHlink"/>
              </a:buClr>
              <a:buSzTx/>
              <a:buFontTx/>
              <a:buNone/>
              <a:tabLst/>
              <a:defRPr/>
            </a:pPr>
            <a:endParaRPr kumimoji="0" lang="en-AU" sz="2200" b="0" i="0" u="none" strike="noStrike" kern="0" cap="none" spc="0" normalizeH="0" baseline="0" noProof="0" dirty="0" smtClean="0">
              <a:ln>
                <a:noFill/>
              </a:ln>
              <a:solidFill>
                <a:schemeClr val="tx2"/>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chemeClr val="folHlink"/>
              </a:buClr>
              <a:buSzTx/>
              <a:buFontTx/>
              <a:buNone/>
              <a:tabLst/>
              <a:defRPr/>
            </a:pPr>
            <a:endParaRPr kumimoji="0" lang="en-AU" sz="2200" b="0" i="0" u="none" strike="noStrike" kern="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6. Pull an item</a:t>
            </a:r>
            <a:endParaRPr lang="en-AU" dirty="0"/>
          </a:p>
        </p:txBody>
      </p:sp>
      <p:sp>
        <p:nvSpPr>
          <p:cNvPr id="3" name="Content Placeholder 2"/>
          <p:cNvSpPr>
            <a:spLocks noGrp="1"/>
          </p:cNvSpPr>
          <p:nvPr>
            <p:ph idx="1"/>
          </p:nvPr>
        </p:nvSpPr>
        <p:spPr>
          <a:xfrm>
            <a:off x="685800" y="1066800"/>
            <a:ext cx="7423150" cy="1066800"/>
          </a:xfrm>
        </p:spPr>
        <p:txBody>
          <a:bodyPr/>
          <a:lstStyle/>
          <a:p>
            <a:pPr marL="0" indent="0">
              <a:buNone/>
            </a:pPr>
            <a:r>
              <a:rPr lang="en-AU" dirty="0" smtClean="0"/>
              <a:t>To withdraw (hide) or expunge (delete) an item in the repository, first view the record and then click the Edit button next to the record identifier </a:t>
            </a:r>
            <a:endParaRPr lang="en-AU" dirty="0"/>
          </a:p>
        </p:txBody>
      </p:sp>
      <p:pic>
        <p:nvPicPr>
          <p:cNvPr id="2050" name="Picture 2"/>
          <p:cNvPicPr>
            <a:picLocks noChangeAspect="1" noChangeArrowheads="1"/>
          </p:cNvPicPr>
          <p:nvPr/>
        </p:nvPicPr>
        <p:blipFill>
          <a:blip r:embed="rId2" cstate="print"/>
          <a:srcRect/>
          <a:stretch>
            <a:fillRect/>
          </a:stretch>
        </p:blipFill>
        <p:spPr bwMode="auto">
          <a:xfrm>
            <a:off x="609600" y="2258375"/>
            <a:ext cx="7620000" cy="561025"/>
          </a:xfrm>
          <a:prstGeom prst="rect">
            <a:avLst/>
          </a:prstGeom>
          <a:noFill/>
          <a:ln w="9525">
            <a:noFill/>
            <a:miter lim="800000"/>
            <a:headEnd/>
            <a:tailEnd/>
          </a:ln>
        </p:spPr>
      </p:pic>
      <p:sp>
        <p:nvSpPr>
          <p:cNvPr id="5" name="Content Placeholder 2"/>
          <p:cNvSpPr txBox="1">
            <a:spLocks/>
          </p:cNvSpPr>
          <p:nvPr/>
        </p:nvSpPr>
        <p:spPr bwMode="auto">
          <a:xfrm>
            <a:off x="685800" y="2971800"/>
            <a:ext cx="7423150" cy="609600"/>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p>
            <a:pPr marR="0" lvl="0" algn="l" defTabSz="914400" rtl="0" eaLnBrk="0" fontAlgn="base" latinLnBrk="0" hangingPunct="0">
              <a:lnSpc>
                <a:spcPct val="100000"/>
              </a:lnSpc>
              <a:spcBef>
                <a:spcPct val="20000"/>
              </a:spcBef>
              <a:spcAft>
                <a:spcPct val="0"/>
              </a:spcAft>
              <a:buClr>
                <a:schemeClr val="folHlink"/>
              </a:buClr>
              <a:buSzTx/>
              <a:buFontTx/>
              <a:buNone/>
              <a:tabLst/>
              <a:defRPr/>
            </a:pPr>
            <a:r>
              <a:rPr lang="en-AU" sz="2200" kern="0" dirty="0" smtClean="0">
                <a:solidFill>
                  <a:schemeClr val="tx2"/>
                </a:solidFill>
                <a:latin typeface="+mn-lt"/>
              </a:rPr>
              <a:t>On the Edit Item screen select the appropriate pull function.</a:t>
            </a:r>
            <a:endParaRPr kumimoji="0" lang="en-AU" sz="2200" b="0" i="0" u="none" strike="noStrike" kern="0" cap="none" spc="0" normalizeH="0" baseline="0" noProof="0" dirty="0">
              <a:ln>
                <a:noFill/>
              </a:ln>
              <a:solidFill>
                <a:schemeClr val="tx2"/>
              </a:solidFill>
              <a:effectLst/>
              <a:uLnTx/>
              <a:uFillTx/>
              <a:latin typeface="+mn-lt"/>
              <a:ea typeface="+mn-ea"/>
              <a:cs typeface="+mn-cs"/>
            </a:endParaRPr>
          </a:p>
        </p:txBody>
      </p:sp>
      <p:pic>
        <p:nvPicPr>
          <p:cNvPr id="2051" name="Picture 3"/>
          <p:cNvPicPr>
            <a:picLocks noChangeAspect="1" noChangeArrowheads="1"/>
          </p:cNvPicPr>
          <p:nvPr/>
        </p:nvPicPr>
        <p:blipFill>
          <a:blip r:embed="rId3" cstate="print"/>
          <a:srcRect/>
          <a:stretch>
            <a:fillRect/>
          </a:stretch>
        </p:blipFill>
        <p:spPr bwMode="auto">
          <a:xfrm>
            <a:off x="576263" y="3895725"/>
            <a:ext cx="7991475" cy="1362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AU" dirty="0" smtClean="0"/>
              <a:t>DSpace Administration</a:t>
            </a:r>
          </a:p>
        </p:txBody>
      </p:sp>
      <p:sp>
        <p:nvSpPr>
          <p:cNvPr id="4099" name="Content Placeholder 2"/>
          <p:cNvSpPr>
            <a:spLocks noGrp="1"/>
          </p:cNvSpPr>
          <p:nvPr>
            <p:ph idx="1"/>
          </p:nvPr>
        </p:nvSpPr>
        <p:spPr/>
        <p:txBody>
          <a:bodyPr/>
          <a:lstStyle/>
          <a:p>
            <a:pPr>
              <a:buNone/>
            </a:pPr>
            <a:r>
              <a:rPr lang="en-AU" dirty="0" smtClean="0"/>
              <a:t>This module covers:</a:t>
            </a:r>
          </a:p>
          <a:p>
            <a:pPr marL="457200" indent="-457200">
              <a:buFont typeface="+mj-lt"/>
              <a:buAutoNum type="arabicPeriod"/>
            </a:pPr>
            <a:r>
              <a:rPr lang="en-AU" dirty="0" smtClean="0"/>
              <a:t>Create role group</a:t>
            </a:r>
          </a:p>
          <a:p>
            <a:pPr marL="457200" indent="-457200">
              <a:buFont typeface="+mj-lt"/>
              <a:buAutoNum type="arabicPeriod"/>
            </a:pPr>
            <a:r>
              <a:rPr lang="en-AU" dirty="0" smtClean="0"/>
              <a:t>Create user</a:t>
            </a:r>
          </a:p>
          <a:p>
            <a:pPr marL="457200" indent="-457200">
              <a:buFont typeface="+mj-lt"/>
              <a:buAutoNum type="arabicPeriod"/>
            </a:pPr>
            <a:r>
              <a:rPr lang="en-AU" dirty="0" smtClean="0"/>
              <a:t>Create collection and workflow</a:t>
            </a:r>
          </a:p>
          <a:p>
            <a:pPr marL="457200" indent="-457200">
              <a:buFont typeface="+mj-lt"/>
              <a:buAutoNum type="arabicPeriod"/>
            </a:pPr>
            <a:r>
              <a:rPr lang="en-AU" dirty="0" smtClean="0"/>
              <a:t>Link item to other collection</a:t>
            </a:r>
          </a:p>
          <a:p>
            <a:pPr marL="457200" indent="-457200">
              <a:buFont typeface="+mj-lt"/>
              <a:buAutoNum type="arabicPeriod"/>
            </a:pPr>
            <a:r>
              <a:rPr lang="en-AU" dirty="0" smtClean="0"/>
              <a:t>Search for items</a:t>
            </a:r>
          </a:p>
          <a:p>
            <a:pPr marL="457200" indent="-457200">
              <a:buFont typeface="+mj-lt"/>
              <a:buAutoNum type="arabicPeriod"/>
            </a:pPr>
            <a:r>
              <a:rPr lang="en-AU" dirty="0" smtClean="0"/>
              <a:t>Pull an item</a:t>
            </a:r>
          </a:p>
          <a:p>
            <a:pPr marL="457200" indent="-457200">
              <a:buFont typeface="+mj-lt"/>
              <a:buAutoNum type="arabicPeriod"/>
            </a:pPr>
            <a:r>
              <a:rPr lang="en-AU" dirty="0" smtClean="0"/>
              <a:t>Change privileges</a:t>
            </a:r>
          </a:p>
          <a:p>
            <a:pPr marL="457200" indent="-457200">
              <a:buFont typeface="+mj-lt"/>
              <a:buAutoNum type="arabicPeriod"/>
            </a:pPr>
            <a:endParaRPr lang="en-AU" dirty="0" smtClean="0"/>
          </a:p>
          <a:p>
            <a:r>
              <a:rPr lang="en-AU" dirty="0" smtClean="0"/>
              <a:t>Other modules cover</a:t>
            </a:r>
          </a:p>
          <a:p>
            <a:pPr lvl="1"/>
            <a:r>
              <a:rPr lang="en-AU" dirty="0" smtClean="0"/>
              <a:t>Item submission</a:t>
            </a:r>
          </a:p>
          <a:p>
            <a:pPr lvl="1"/>
            <a:r>
              <a:rPr lang="en-AU" dirty="0" smtClean="0"/>
              <a:t>Submission </a:t>
            </a:r>
            <a:r>
              <a:rPr lang="en-AU" dirty="0" err="1" smtClean="0"/>
              <a:t>curation</a:t>
            </a:r>
            <a:endParaRPr lang="en-AU"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7. Change privileges</a:t>
            </a:r>
            <a:endParaRPr lang="en-AU" dirty="0"/>
          </a:p>
        </p:txBody>
      </p:sp>
      <p:sp>
        <p:nvSpPr>
          <p:cNvPr id="3" name="Content Placeholder 2"/>
          <p:cNvSpPr>
            <a:spLocks noGrp="1"/>
          </p:cNvSpPr>
          <p:nvPr>
            <p:ph idx="1"/>
          </p:nvPr>
        </p:nvSpPr>
        <p:spPr/>
        <p:txBody>
          <a:bodyPr/>
          <a:lstStyle/>
          <a:p>
            <a:r>
              <a:rPr lang="en-AU" dirty="0" smtClean="0"/>
              <a:t>This is an advanced function that allows you to (for instance) mark all items in a given collection for non-public access, or to change ownership by groups.</a:t>
            </a:r>
          </a:p>
          <a:p>
            <a:pPr marL="0" indent="0">
              <a:buNone/>
            </a:pPr>
            <a:endParaRPr lang="en-A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DSpace Administration exercise</a:t>
            </a:r>
            <a:endParaRPr lang="en-AU" dirty="0"/>
          </a:p>
        </p:txBody>
      </p:sp>
      <p:sp>
        <p:nvSpPr>
          <p:cNvPr id="3" name="Content Placeholder 2"/>
          <p:cNvSpPr>
            <a:spLocks noGrp="1"/>
          </p:cNvSpPr>
          <p:nvPr>
            <p:ph idx="1"/>
          </p:nvPr>
        </p:nvSpPr>
        <p:spPr/>
        <p:txBody>
          <a:bodyPr/>
          <a:lstStyle/>
          <a:p>
            <a:pPr marL="0" indent="0">
              <a:buNone/>
            </a:pPr>
            <a:r>
              <a:rPr lang="en-AU" dirty="0" smtClean="0"/>
              <a:t>You will be provided with a DSpace administration exercise sheet to undertake a number of DSpace administration tasks.</a:t>
            </a:r>
            <a:endParaRPr lang="en-AU" dirty="0" smtClean="0"/>
          </a:p>
          <a:p>
            <a:pPr>
              <a:buNone/>
            </a:pP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AU" dirty="0" smtClean="0"/>
              <a:t>About this module</a:t>
            </a:r>
          </a:p>
        </p:txBody>
      </p:sp>
      <p:sp>
        <p:nvSpPr>
          <p:cNvPr id="3" name="Content Placeholder 2"/>
          <p:cNvSpPr>
            <a:spLocks noGrp="1"/>
          </p:cNvSpPr>
          <p:nvPr>
            <p:ph idx="1"/>
          </p:nvPr>
        </p:nvSpPr>
        <p:spPr>
          <a:xfrm>
            <a:off x="457200" y="990600"/>
            <a:ext cx="8153400" cy="5029200"/>
          </a:xfrm>
        </p:spPr>
        <p:txBody>
          <a:bodyPr/>
          <a:lstStyle/>
          <a:p>
            <a:pPr marL="0" indent="0">
              <a:buFontTx/>
              <a:buNone/>
              <a:defRPr/>
            </a:pPr>
            <a:r>
              <a:rPr lang="en-AU" b="1" dirty="0" smtClean="0"/>
              <a:t>Prerequisites</a:t>
            </a:r>
          </a:p>
          <a:p>
            <a:pPr>
              <a:buNone/>
              <a:defRPr/>
            </a:pPr>
            <a:r>
              <a:rPr lang="en-AU" dirty="0" smtClean="0"/>
              <a:t>To complete this unit you will need to know:</a:t>
            </a:r>
          </a:p>
          <a:p>
            <a:pPr>
              <a:defRPr/>
            </a:pPr>
            <a:r>
              <a:rPr lang="en-AU" dirty="0" smtClean="0"/>
              <a:t>your email address for this exercise</a:t>
            </a:r>
          </a:p>
          <a:p>
            <a:pPr>
              <a:defRPr/>
            </a:pPr>
            <a:r>
              <a:rPr lang="en-AU" dirty="0" smtClean="0"/>
              <a:t>your password for this exercise</a:t>
            </a:r>
          </a:p>
          <a:p>
            <a:pPr marL="0" indent="0">
              <a:buFontTx/>
              <a:buNone/>
              <a:defRPr/>
            </a:pPr>
            <a:endParaRPr lang="en-AU" b="1" dirty="0" smtClean="0"/>
          </a:p>
          <a:p>
            <a:pPr marL="0" indent="0">
              <a:buFontTx/>
              <a:buNone/>
              <a:defRPr/>
            </a:pPr>
            <a:r>
              <a:rPr lang="en-AU" b="1" dirty="0" smtClean="0"/>
              <a:t>Audience</a:t>
            </a:r>
          </a:p>
          <a:p>
            <a:pPr>
              <a:defRPr/>
            </a:pPr>
            <a:r>
              <a:rPr lang="en-AU" dirty="0" smtClean="0"/>
              <a:t>Library staff who need to curate items in DSpace</a:t>
            </a:r>
          </a:p>
          <a:p>
            <a:pPr>
              <a:buNone/>
              <a:defRPr/>
            </a:pPr>
            <a:endParaRPr lang="en-AU" dirty="0" smtClean="0"/>
          </a:p>
          <a:p>
            <a:pPr marL="0" indent="0">
              <a:buFontTx/>
              <a:buNone/>
              <a:defRPr/>
            </a:pPr>
            <a:r>
              <a:rPr lang="en-AU" b="1" dirty="0" smtClean="0"/>
              <a:t>Note</a:t>
            </a:r>
          </a:p>
          <a:p>
            <a:pPr indent="0">
              <a:buNone/>
              <a:defRPr/>
            </a:pPr>
            <a:r>
              <a:rPr lang="en-AU" dirty="0" smtClean="0"/>
              <a:t>Implementations of DSpace vary in appearance and particulars but the principles are the same.  Do not be concerned if actual screens look slightly different to the slides.</a:t>
            </a:r>
          </a:p>
          <a:p>
            <a:pPr>
              <a:buNone/>
              <a:defRPr/>
            </a:pPr>
            <a:endParaRPr lang="en-AU"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 Create role group</a:t>
            </a:r>
            <a:endParaRPr lang="en-AU" dirty="0"/>
          </a:p>
        </p:txBody>
      </p:sp>
      <p:sp>
        <p:nvSpPr>
          <p:cNvPr id="3" name="Content Placeholder 2"/>
          <p:cNvSpPr>
            <a:spLocks noGrp="1"/>
          </p:cNvSpPr>
          <p:nvPr>
            <p:ph idx="1"/>
          </p:nvPr>
        </p:nvSpPr>
        <p:spPr>
          <a:xfrm>
            <a:off x="838200" y="990600"/>
            <a:ext cx="7772400" cy="838200"/>
          </a:xfrm>
        </p:spPr>
        <p:txBody>
          <a:bodyPr/>
          <a:lstStyle/>
          <a:p>
            <a:pPr>
              <a:buNone/>
            </a:pPr>
            <a:r>
              <a:rPr lang="en-AU" dirty="0" smtClean="0"/>
              <a:t>To create a new role group, click the </a:t>
            </a:r>
            <a:r>
              <a:rPr lang="en-AU" b="1" dirty="0" smtClean="0"/>
              <a:t>Groups</a:t>
            </a:r>
            <a:r>
              <a:rPr lang="en-AU" dirty="0" smtClean="0"/>
              <a:t> link to display a list of existing groups.</a:t>
            </a:r>
            <a:endParaRPr lang="en-AU" dirty="0"/>
          </a:p>
        </p:txBody>
      </p:sp>
      <p:pic>
        <p:nvPicPr>
          <p:cNvPr id="5" name="Picture 4"/>
          <p:cNvPicPr/>
          <p:nvPr/>
        </p:nvPicPr>
        <p:blipFill>
          <a:blip r:embed="rId2" cstate="print"/>
          <a:srcRect/>
          <a:stretch>
            <a:fillRect/>
          </a:stretch>
        </p:blipFill>
        <p:spPr bwMode="auto">
          <a:xfrm>
            <a:off x="1600200" y="1981200"/>
            <a:ext cx="5475986" cy="1225829"/>
          </a:xfrm>
          <a:prstGeom prst="rect">
            <a:avLst/>
          </a:prstGeom>
          <a:noFill/>
          <a:ln w="9525">
            <a:solidFill>
              <a:srgbClr val="BFBFBF"/>
            </a:solid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Create role group (cont.)</a:t>
            </a:r>
            <a:endParaRPr lang="en-AU" dirty="0"/>
          </a:p>
        </p:txBody>
      </p:sp>
      <p:sp>
        <p:nvSpPr>
          <p:cNvPr id="3" name="Content Placeholder 2"/>
          <p:cNvSpPr>
            <a:spLocks noGrp="1"/>
          </p:cNvSpPr>
          <p:nvPr>
            <p:ph idx="1"/>
          </p:nvPr>
        </p:nvSpPr>
        <p:spPr>
          <a:xfrm>
            <a:off x="685800" y="838200"/>
            <a:ext cx="7696200" cy="1752600"/>
          </a:xfrm>
        </p:spPr>
        <p:txBody>
          <a:bodyPr/>
          <a:lstStyle/>
          <a:p>
            <a:pPr indent="0">
              <a:buNone/>
            </a:pPr>
            <a:r>
              <a:rPr lang="en-AU" dirty="0" smtClean="0"/>
              <a:t>Click the </a:t>
            </a:r>
            <a:r>
              <a:rPr lang="en-AU" b="1" dirty="0" smtClean="0"/>
              <a:t>Create New Group </a:t>
            </a:r>
            <a:r>
              <a:rPr lang="en-AU" dirty="0" smtClean="0"/>
              <a:t>button to bring up a control panel.  List box on the left  allows the selection of e-people to add to the Group. List box on the right allows the selection of other groups to be given membership of this group, if required.</a:t>
            </a:r>
            <a:endParaRPr lang="en-AU" dirty="0"/>
          </a:p>
        </p:txBody>
      </p:sp>
      <p:pic>
        <p:nvPicPr>
          <p:cNvPr id="4" name="Picture 3"/>
          <p:cNvPicPr/>
          <p:nvPr/>
        </p:nvPicPr>
        <p:blipFill>
          <a:blip r:embed="rId2" cstate="print"/>
          <a:srcRect/>
          <a:stretch>
            <a:fillRect/>
          </a:stretch>
        </p:blipFill>
        <p:spPr bwMode="auto">
          <a:xfrm>
            <a:off x="2286000" y="2743200"/>
            <a:ext cx="4114800" cy="2057400"/>
          </a:xfrm>
          <a:prstGeom prst="rect">
            <a:avLst/>
          </a:prstGeom>
          <a:noFill/>
          <a:ln w="9525">
            <a:solidFill>
              <a:srgbClr val="BFBFBF"/>
            </a:solidFill>
            <a:miter lim="800000"/>
            <a:headEnd/>
            <a:tailEnd/>
          </a:ln>
        </p:spPr>
      </p:pic>
      <p:sp>
        <p:nvSpPr>
          <p:cNvPr id="5" name="Content Placeholder 2"/>
          <p:cNvSpPr txBox="1">
            <a:spLocks/>
          </p:cNvSpPr>
          <p:nvPr/>
        </p:nvSpPr>
        <p:spPr bwMode="auto">
          <a:xfrm>
            <a:off x="838200" y="4876800"/>
            <a:ext cx="7423150" cy="762000"/>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p>
            <a:pPr marL="209550" marR="0" lvl="0" indent="0" algn="l" defTabSz="914400" rtl="0" eaLnBrk="0" fontAlgn="base" latinLnBrk="0" hangingPunct="0">
              <a:lnSpc>
                <a:spcPct val="100000"/>
              </a:lnSpc>
              <a:spcBef>
                <a:spcPct val="20000"/>
              </a:spcBef>
              <a:spcAft>
                <a:spcPct val="0"/>
              </a:spcAft>
              <a:buClr>
                <a:schemeClr val="folHlink"/>
              </a:buClr>
              <a:buSzTx/>
              <a:buFontTx/>
              <a:buNone/>
              <a:tabLst/>
              <a:defRPr/>
            </a:pPr>
            <a:r>
              <a:rPr lang="en-AU" sz="2200" kern="0" dirty="0" smtClean="0">
                <a:solidFill>
                  <a:schemeClr val="tx2"/>
                </a:solidFill>
                <a:latin typeface="+mn-lt"/>
              </a:rPr>
              <a:t>Give the group a name (following the naming conventions of the site) and click the </a:t>
            </a:r>
            <a:r>
              <a:rPr lang="en-AU" sz="2200" b="1" kern="0" dirty="0" smtClean="0">
                <a:solidFill>
                  <a:schemeClr val="tx2"/>
                </a:solidFill>
                <a:latin typeface="+mn-lt"/>
              </a:rPr>
              <a:t>Update Group </a:t>
            </a:r>
            <a:r>
              <a:rPr lang="en-AU" sz="2200" kern="0" dirty="0" smtClean="0">
                <a:solidFill>
                  <a:schemeClr val="tx2"/>
                </a:solidFill>
                <a:latin typeface="+mn-lt"/>
              </a:rPr>
              <a:t>button.</a:t>
            </a:r>
            <a:endParaRPr kumimoji="0" lang="en-AU" sz="2200" b="0" i="0" u="none" strike="noStrike" kern="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2. Create user</a:t>
            </a:r>
            <a:endParaRPr lang="en-AU" dirty="0"/>
          </a:p>
        </p:txBody>
      </p:sp>
      <p:sp>
        <p:nvSpPr>
          <p:cNvPr id="3" name="Content Placeholder 2"/>
          <p:cNvSpPr>
            <a:spLocks noGrp="1"/>
          </p:cNvSpPr>
          <p:nvPr>
            <p:ph idx="1"/>
          </p:nvPr>
        </p:nvSpPr>
        <p:spPr>
          <a:xfrm>
            <a:off x="685800" y="990600"/>
            <a:ext cx="7848600" cy="762000"/>
          </a:xfrm>
        </p:spPr>
        <p:txBody>
          <a:bodyPr/>
          <a:lstStyle/>
          <a:p>
            <a:pPr indent="0">
              <a:buNone/>
            </a:pPr>
            <a:r>
              <a:rPr lang="en-AU" dirty="0" err="1" smtClean="0"/>
              <a:t>i</a:t>
            </a:r>
            <a:r>
              <a:rPr lang="en-AU" dirty="0" smtClean="0"/>
              <a:t>) User self registration:</a:t>
            </a:r>
          </a:p>
          <a:p>
            <a:pPr indent="0">
              <a:buNone/>
            </a:pPr>
            <a:r>
              <a:rPr lang="en-AU" dirty="0" smtClean="0"/>
              <a:t>a new user can self-register by clicking a </a:t>
            </a:r>
            <a:r>
              <a:rPr lang="en-AU" b="1" dirty="0" smtClean="0"/>
              <a:t>Sign on </a:t>
            </a:r>
            <a:r>
              <a:rPr lang="en-AU" dirty="0" smtClean="0"/>
              <a:t>link, followed by </a:t>
            </a:r>
            <a:r>
              <a:rPr lang="en-AU" b="1" dirty="0" smtClean="0"/>
              <a:t>Click here </a:t>
            </a:r>
            <a:r>
              <a:rPr lang="en-AU" dirty="0" smtClean="0"/>
              <a:t>to register.  </a:t>
            </a:r>
            <a:endParaRPr lang="en-AU" dirty="0"/>
          </a:p>
        </p:txBody>
      </p:sp>
      <p:pic>
        <p:nvPicPr>
          <p:cNvPr id="1026" name="Picture 2"/>
          <p:cNvPicPr>
            <a:picLocks noChangeAspect="1" noChangeArrowheads="1"/>
          </p:cNvPicPr>
          <p:nvPr/>
        </p:nvPicPr>
        <p:blipFill>
          <a:blip r:embed="rId2" cstate="print"/>
          <a:srcRect/>
          <a:stretch>
            <a:fillRect/>
          </a:stretch>
        </p:blipFill>
        <p:spPr bwMode="auto">
          <a:xfrm>
            <a:off x="1066800" y="2438400"/>
            <a:ext cx="1466850" cy="130492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3505200" y="2667000"/>
            <a:ext cx="2819400" cy="409575"/>
          </a:xfrm>
          <a:prstGeom prst="rect">
            <a:avLst/>
          </a:prstGeom>
          <a:noFill/>
          <a:ln w="9525">
            <a:noFill/>
            <a:miter lim="800000"/>
            <a:headEnd/>
            <a:tailEnd/>
          </a:ln>
        </p:spPr>
      </p:pic>
      <p:sp>
        <p:nvSpPr>
          <p:cNvPr id="9" name="Content Placeholder 2"/>
          <p:cNvSpPr txBox="1">
            <a:spLocks/>
          </p:cNvSpPr>
          <p:nvPr/>
        </p:nvSpPr>
        <p:spPr bwMode="auto">
          <a:xfrm>
            <a:off x="685800" y="3810000"/>
            <a:ext cx="7848600" cy="1524000"/>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p>
            <a:pPr marL="209550" marR="0" lvl="0" indent="0" algn="l" defTabSz="914400" rtl="0" eaLnBrk="0" fontAlgn="base" latinLnBrk="0" hangingPunct="0">
              <a:lnSpc>
                <a:spcPct val="100000"/>
              </a:lnSpc>
              <a:spcBef>
                <a:spcPct val="20000"/>
              </a:spcBef>
              <a:spcAft>
                <a:spcPct val="0"/>
              </a:spcAft>
              <a:buClr>
                <a:schemeClr val="folHlink"/>
              </a:buClr>
              <a:buSzTx/>
              <a:buFontTx/>
              <a:buNone/>
              <a:tabLst/>
              <a:defRPr/>
            </a:pPr>
            <a:r>
              <a:rPr kumimoji="0" lang="en-AU" sz="2200" b="0" i="0" u="none" strike="noStrike" kern="0" cap="none" spc="0" normalizeH="0" baseline="0" noProof="0" dirty="0" smtClean="0">
                <a:ln>
                  <a:noFill/>
                </a:ln>
                <a:solidFill>
                  <a:schemeClr val="tx2"/>
                </a:solidFill>
                <a:effectLst/>
                <a:uLnTx/>
                <a:uFillTx/>
                <a:latin typeface="+mn-lt"/>
                <a:ea typeface="+mn-ea"/>
                <a:cs typeface="+mn-cs"/>
              </a:rPr>
              <a:t>By providing an</a:t>
            </a:r>
            <a:r>
              <a:rPr kumimoji="0" lang="en-AU" sz="2200" b="0" i="0" u="none" strike="noStrike" kern="0" cap="none" spc="0" normalizeH="0" noProof="0" dirty="0" smtClean="0">
                <a:ln>
                  <a:noFill/>
                </a:ln>
                <a:solidFill>
                  <a:schemeClr val="tx2"/>
                </a:solidFill>
                <a:effectLst/>
                <a:uLnTx/>
                <a:uFillTx/>
                <a:latin typeface="+mn-lt"/>
                <a:ea typeface="+mn-ea"/>
                <a:cs typeface="+mn-cs"/>
              </a:rPr>
              <a:t> email address and following the instructions sent them by email, they can finish </a:t>
            </a:r>
            <a:r>
              <a:rPr lang="en-AU" sz="2200" kern="0" dirty="0" smtClean="0">
                <a:solidFill>
                  <a:schemeClr val="tx2"/>
                </a:solidFill>
                <a:latin typeface="+mn-lt"/>
              </a:rPr>
              <a:t>registering their details.</a:t>
            </a:r>
          </a:p>
          <a:p>
            <a:pPr marL="209550" marR="0" lvl="0" indent="0" algn="l" defTabSz="914400" rtl="0" eaLnBrk="0" fontAlgn="base" latinLnBrk="0" hangingPunct="0">
              <a:lnSpc>
                <a:spcPct val="100000"/>
              </a:lnSpc>
              <a:spcBef>
                <a:spcPct val="20000"/>
              </a:spcBef>
              <a:spcAft>
                <a:spcPct val="0"/>
              </a:spcAft>
              <a:buClr>
                <a:schemeClr val="folHlink"/>
              </a:buClr>
              <a:buSzTx/>
              <a:buFontTx/>
              <a:buNone/>
              <a:tabLst/>
              <a:defRPr/>
            </a:pPr>
            <a:r>
              <a:rPr lang="en-AU" sz="2200" kern="0" dirty="0" smtClean="0">
                <a:solidFill>
                  <a:schemeClr val="tx2"/>
                </a:solidFill>
                <a:latin typeface="+mn-lt"/>
              </a:rPr>
              <a:t>After registration is complete an Administrator can grant them the necessary access privileges.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Create user (cont.)</a:t>
            </a:r>
            <a:endParaRPr lang="en-AU" dirty="0"/>
          </a:p>
        </p:txBody>
      </p:sp>
      <p:sp>
        <p:nvSpPr>
          <p:cNvPr id="3" name="Content Placeholder 2"/>
          <p:cNvSpPr>
            <a:spLocks noGrp="1"/>
          </p:cNvSpPr>
          <p:nvPr>
            <p:ph idx="1"/>
          </p:nvPr>
        </p:nvSpPr>
        <p:spPr>
          <a:xfrm>
            <a:off x="838200" y="1066800"/>
            <a:ext cx="4953000" cy="4654550"/>
          </a:xfrm>
        </p:spPr>
        <p:txBody>
          <a:bodyPr/>
          <a:lstStyle/>
          <a:p>
            <a:pPr>
              <a:buNone/>
            </a:pPr>
            <a:r>
              <a:rPr lang="en-AU" dirty="0" smtClean="0"/>
              <a:t>ii) Administrator creates a user:</a:t>
            </a:r>
          </a:p>
          <a:p>
            <a:pPr indent="0"/>
            <a:r>
              <a:rPr lang="en-AU" dirty="0" smtClean="0"/>
              <a:t>  Log in and click </a:t>
            </a:r>
            <a:r>
              <a:rPr lang="en-AU" b="1" dirty="0" smtClean="0"/>
              <a:t>Administer</a:t>
            </a:r>
            <a:endParaRPr lang="en-AU" dirty="0" smtClean="0"/>
          </a:p>
          <a:p>
            <a:pPr indent="0"/>
            <a:r>
              <a:rPr lang="en-AU" dirty="0" smtClean="0"/>
              <a:t>  Select the </a:t>
            </a:r>
            <a:r>
              <a:rPr lang="en-AU" b="1" dirty="0" smtClean="0"/>
              <a:t>e-people</a:t>
            </a:r>
            <a:r>
              <a:rPr lang="en-AU" dirty="0" smtClean="0"/>
              <a:t> link</a:t>
            </a:r>
          </a:p>
          <a:p>
            <a:pPr indent="0"/>
            <a:r>
              <a:rPr lang="en-AU" dirty="0" smtClean="0"/>
              <a:t>  Choose Add E-Person</a:t>
            </a:r>
          </a:p>
          <a:p>
            <a:pPr indent="0"/>
            <a:r>
              <a:rPr lang="en-AU" dirty="0" smtClean="0"/>
              <a:t>  Complete the user profile - the </a:t>
            </a:r>
            <a:r>
              <a:rPr lang="en-AU" b="1" dirty="0" smtClean="0"/>
              <a:t>Language</a:t>
            </a:r>
            <a:r>
              <a:rPr lang="en-AU" dirty="0" smtClean="0"/>
              <a:t> and </a:t>
            </a:r>
            <a:r>
              <a:rPr lang="en-AU" b="1" dirty="0" smtClean="0"/>
              <a:t>Require Certificate </a:t>
            </a:r>
            <a:r>
              <a:rPr lang="en-AU" dirty="0" smtClean="0"/>
              <a:t>fields are typically not required.</a:t>
            </a:r>
          </a:p>
          <a:p>
            <a:pPr>
              <a:buNone/>
            </a:pPr>
            <a:r>
              <a:rPr lang="en-AU" dirty="0" smtClean="0"/>
              <a:t> </a:t>
            </a:r>
          </a:p>
          <a:p>
            <a:pPr>
              <a:buNone/>
            </a:pPr>
            <a:endParaRPr lang="en-AU" dirty="0"/>
          </a:p>
        </p:txBody>
      </p:sp>
      <p:pic>
        <p:nvPicPr>
          <p:cNvPr id="2051" name="Picture 3"/>
          <p:cNvPicPr>
            <a:picLocks noChangeAspect="1" noChangeArrowheads="1"/>
          </p:cNvPicPr>
          <p:nvPr/>
        </p:nvPicPr>
        <p:blipFill>
          <a:blip r:embed="rId2" cstate="print"/>
          <a:srcRect/>
          <a:stretch>
            <a:fillRect/>
          </a:stretch>
        </p:blipFill>
        <p:spPr bwMode="auto">
          <a:xfrm>
            <a:off x="6248400" y="1524000"/>
            <a:ext cx="1676400" cy="1276227"/>
          </a:xfrm>
          <a:prstGeom prst="rect">
            <a:avLst/>
          </a:prstGeom>
          <a:noFill/>
          <a:ln w="9525">
            <a:noFill/>
            <a:miter lim="800000"/>
            <a:headEnd/>
            <a:tailEnd/>
          </a:ln>
        </p:spPr>
      </p:pic>
      <p:pic>
        <p:nvPicPr>
          <p:cNvPr id="6" name="Picture 5"/>
          <p:cNvPicPr/>
          <p:nvPr/>
        </p:nvPicPr>
        <p:blipFill>
          <a:blip r:embed="rId3" cstate="print"/>
          <a:srcRect/>
          <a:stretch>
            <a:fillRect/>
          </a:stretch>
        </p:blipFill>
        <p:spPr bwMode="auto">
          <a:xfrm>
            <a:off x="5943600" y="3657600"/>
            <a:ext cx="2362200" cy="2057400"/>
          </a:xfrm>
          <a:prstGeom prst="rect">
            <a:avLst/>
          </a:prstGeom>
          <a:noFill/>
          <a:ln w="9525">
            <a:solidFill>
              <a:srgbClr val="BFBFBF"/>
            </a:solidFill>
            <a:miter lim="800000"/>
            <a:headEnd/>
            <a:tailEnd/>
          </a:ln>
        </p:spPr>
      </p:pic>
      <p:sp>
        <p:nvSpPr>
          <p:cNvPr id="7" name="Right Arrow 6"/>
          <p:cNvSpPr/>
          <p:nvPr/>
        </p:nvSpPr>
        <p:spPr>
          <a:xfrm>
            <a:off x="5791200" y="2057400"/>
            <a:ext cx="457200" cy="17983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Multiply 7"/>
          <p:cNvSpPr/>
          <p:nvPr/>
        </p:nvSpPr>
        <p:spPr>
          <a:xfrm>
            <a:off x="5638800" y="4876800"/>
            <a:ext cx="228600" cy="228600"/>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Multiply 8"/>
          <p:cNvSpPr/>
          <p:nvPr/>
        </p:nvSpPr>
        <p:spPr>
          <a:xfrm>
            <a:off x="5638800" y="5257800"/>
            <a:ext cx="228600" cy="228600"/>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138" y="330200"/>
            <a:ext cx="8058150" cy="1041400"/>
          </a:xfrm>
        </p:spPr>
        <p:txBody>
          <a:bodyPr/>
          <a:lstStyle/>
          <a:p>
            <a:r>
              <a:rPr lang="en-AU" dirty="0" smtClean="0"/>
              <a:t>Create user (cont.)</a:t>
            </a:r>
            <a:endParaRPr lang="en-AU" dirty="0"/>
          </a:p>
        </p:txBody>
      </p:sp>
      <p:sp>
        <p:nvSpPr>
          <p:cNvPr id="3" name="Content Placeholder 2"/>
          <p:cNvSpPr>
            <a:spLocks noGrp="1"/>
          </p:cNvSpPr>
          <p:nvPr>
            <p:ph idx="1"/>
          </p:nvPr>
        </p:nvSpPr>
        <p:spPr>
          <a:xfrm>
            <a:off x="838200" y="914400"/>
            <a:ext cx="7423150" cy="609600"/>
          </a:xfrm>
        </p:spPr>
        <p:txBody>
          <a:bodyPr/>
          <a:lstStyle/>
          <a:p>
            <a:pPr indent="0">
              <a:buNone/>
            </a:pPr>
            <a:r>
              <a:rPr lang="en-AU" dirty="0" smtClean="0"/>
              <a:t>To add the user to a role group, first click the </a:t>
            </a:r>
            <a:r>
              <a:rPr lang="en-AU" b="1" dirty="0" smtClean="0"/>
              <a:t>Groups</a:t>
            </a:r>
            <a:r>
              <a:rPr lang="en-AU" dirty="0" smtClean="0"/>
              <a:t> link to see a list of all existing groups.</a:t>
            </a:r>
          </a:p>
          <a:p>
            <a:pPr>
              <a:buNone/>
            </a:pPr>
            <a:endParaRPr lang="en-AU" dirty="0" smtClean="0"/>
          </a:p>
          <a:p>
            <a:pPr>
              <a:buNone/>
            </a:pPr>
            <a:endParaRPr lang="en-AU" dirty="0" smtClean="0"/>
          </a:p>
          <a:p>
            <a:pPr>
              <a:buNone/>
            </a:pPr>
            <a:r>
              <a:rPr lang="en-AU" dirty="0" smtClean="0"/>
              <a:t> </a:t>
            </a:r>
            <a:endParaRPr lang="en-AU" dirty="0"/>
          </a:p>
        </p:txBody>
      </p:sp>
      <p:pic>
        <p:nvPicPr>
          <p:cNvPr id="5" name="Picture 4"/>
          <p:cNvPicPr/>
          <p:nvPr/>
        </p:nvPicPr>
        <p:blipFill>
          <a:blip r:embed="rId2" cstate="print"/>
          <a:srcRect/>
          <a:stretch>
            <a:fillRect/>
          </a:stretch>
        </p:blipFill>
        <p:spPr bwMode="auto">
          <a:xfrm>
            <a:off x="762000" y="1752600"/>
            <a:ext cx="7772400" cy="1371600"/>
          </a:xfrm>
          <a:prstGeom prst="rect">
            <a:avLst/>
          </a:prstGeom>
          <a:noFill/>
          <a:ln w="9525">
            <a:solidFill>
              <a:srgbClr val="BFBFBF"/>
            </a:solid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Create user (cont.)</a:t>
            </a:r>
            <a:endParaRPr lang="en-AU" dirty="0"/>
          </a:p>
        </p:txBody>
      </p:sp>
      <p:sp>
        <p:nvSpPr>
          <p:cNvPr id="3" name="Content Placeholder 2"/>
          <p:cNvSpPr>
            <a:spLocks noGrp="1"/>
          </p:cNvSpPr>
          <p:nvPr>
            <p:ph idx="1"/>
          </p:nvPr>
        </p:nvSpPr>
        <p:spPr>
          <a:xfrm>
            <a:off x="762000" y="838200"/>
            <a:ext cx="7423150" cy="838200"/>
          </a:xfrm>
        </p:spPr>
        <p:txBody>
          <a:bodyPr/>
          <a:lstStyle/>
          <a:p>
            <a:pPr lvl="0" indent="0">
              <a:buNone/>
              <a:defRPr/>
            </a:pPr>
            <a:r>
              <a:rPr lang="en-AU" dirty="0" smtClean="0"/>
              <a:t>Identify the Group to which you want to add this user and click </a:t>
            </a:r>
            <a:r>
              <a:rPr lang="en-AU" b="1" dirty="0" smtClean="0"/>
              <a:t>Edit</a:t>
            </a:r>
            <a:r>
              <a:rPr lang="en-AU" dirty="0" smtClean="0"/>
              <a:t> to bring up a control panel.  </a:t>
            </a:r>
          </a:p>
        </p:txBody>
      </p:sp>
      <p:sp>
        <p:nvSpPr>
          <p:cNvPr id="6" name="Content Placeholder 2"/>
          <p:cNvSpPr txBox="1">
            <a:spLocks/>
          </p:cNvSpPr>
          <p:nvPr/>
        </p:nvSpPr>
        <p:spPr bwMode="auto">
          <a:xfrm>
            <a:off x="838200" y="4114800"/>
            <a:ext cx="7423150" cy="1143000"/>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p>
            <a:pPr marL="209550" marR="0" lvl="0" indent="0" algn="l" defTabSz="914400" rtl="0" eaLnBrk="0" fontAlgn="base" latinLnBrk="0" hangingPunct="0">
              <a:lnSpc>
                <a:spcPct val="100000"/>
              </a:lnSpc>
              <a:spcBef>
                <a:spcPct val="20000"/>
              </a:spcBef>
              <a:spcAft>
                <a:spcPct val="0"/>
              </a:spcAft>
              <a:buClr>
                <a:schemeClr val="folHlink"/>
              </a:buClr>
              <a:buSzTx/>
              <a:buFontTx/>
              <a:buNone/>
              <a:tabLst/>
              <a:defRPr/>
            </a:pPr>
            <a:r>
              <a:rPr kumimoji="0" lang="en-AU" sz="2200" b="0" i="0" u="none" strike="noStrike" kern="0" cap="none" spc="0" normalizeH="0" baseline="0" noProof="0" dirty="0" smtClean="0">
                <a:ln>
                  <a:noFill/>
                </a:ln>
                <a:solidFill>
                  <a:schemeClr val="tx2"/>
                </a:solidFill>
                <a:effectLst/>
                <a:uLnTx/>
                <a:uFillTx/>
                <a:latin typeface="+mn-lt"/>
                <a:ea typeface="+mn-ea"/>
                <a:cs typeface="+mn-cs"/>
              </a:rPr>
              <a:t>The list box on the left allows you to select e-people</a:t>
            </a:r>
            <a:r>
              <a:rPr kumimoji="0" lang="en-AU" sz="2200" b="0" i="0" u="none" strike="noStrike" kern="0" cap="none" spc="0" normalizeH="0" noProof="0" dirty="0" smtClean="0">
                <a:ln>
                  <a:noFill/>
                </a:ln>
                <a:solidFill>
                  <a:schemeClr val="tx2"/>
                </a:solidFill>
                <a:effectLst/>
                <a:uLnTx/>
                <a:uFillTx/>
                <a:latin typeface="+mn-lt"/>
                <a:ea typeface="+mn-ea"/>
                <a:cs typeface="+mn-cs"/>
              </a:rPr>
              <a:t> to add to this group, while the list box on the right allows you to make other groups members of this group.</a:t>
            </a:r>
          </a:p>
          <a:p>
            <a:pPr marL="209550" marR="0" lvl="0" indent="0" algn="l" defTabSz="914400" rtl="0" eaLnBrk="0" fontAlgn="base" latinLnBrk="0" hangingPunct="0">
              <a:lnSpc>
                <a:spcPct val="100000"/>
              </a:lnSpc>
              <a:spcBef>
                <a:spcPct val="20000"/>
              </a:spcBef>
              <a:spcAft>
                <a:spcPct val="0"/>
              </a:spcAft>
              <a:buClr>
                <a:schemeClr val="folHlink"/>
              </a:buClr>
              <a:buSzTx/>
              <a:buFontTx/>
              <a:buNone/>
              <a:tabLst/>
              <a:defRPr/>
            </a:pPr>
            <a:r>
              <a:rPr lang="en-AU" sz="2200" kern="0" baseline="0" dirty="0" smtClean="0">
                <a:solidFill>
                  <a:schemeClr val="tx2"/>
                </a:solidFill>
                <a:latin typeface="+mn-lt"/>
              </a:rPr>
              <a:t>Click </a:t>
            </a:r>
            <a:r>
              <a:rPr lang="en-AU" sz="2200" b="1" kern="0" baseline="0" dirty="0" smtClean="0">
                <a:solidFill>
                  <a:schemeClr val="tx2"/>
                </a:solidFill>
                <a:latin typeface="+mn-lt"/>
              </a:rPr>
              <a:t>Select E-People </a:t>
            </a:r>
            <a:r>
              <a:rPr lang="en-AU" sz="2200" kern="0" baseline="0" dirty="0" smtClean="0">
                <a:solidFill>
                  <a:schemeClr val="tx2"/>
                </a:solidFill>
                <a:latin typeface="+mn-lt"/>
              </a:rPr>
              <a:t>to see a list of users and click the </a:t>
            </a:r>
            <a:r>
              <a:rPr lang="en-AU" sz="2200" b="1" kern="0" baseline="0" dirty="0" smtClean="0">
                <a:solidFill>
                  <a:schemeClr val="tx2"/>
                </a:solidFill>
                <a:latin typeface="+mn-lt"/>
              </a:rPr>
              <a:t>Add</a:t>
            </a:r>
            <a:r>
              <a:rPr lang="en-AU" sz="2200" kern="0" baseline="0" dirty="0" smtClean="0">
                <a:solidFill>
                  <a:schemeClr val="tx2"/>
                </a:solidFill>
                <a:latin typeface="+mn-lt"/>
              </a:rPr>
              <a:t> button next to the member you wish to be added.</a:t>
            </a:r>
            <a:r>
              <a:rPr lang="en-AU" sz="2200" kern="0" dirty="0" smtClean="0">
                <a:solidFill>
                  <a:schemeClr val="tx2"/>
                </a:solidFill>
                <a:latin typeface="+mn-lt"/>
              </a:rPr>
              <a:t> </a:t>
            </a:r>
            <a:endParaRPr kumimoji="0" lang="en-AU" sz="2200" b="0" i="0" u="none" strike="noStrike" kern="0" cap="none" spc="0" normalizeH="0" baseline="0" noProof="0" dirty="0" smtClean="0">
              <a:ln>
                <a:noFill/>
              </a:ln>
              <a:solidFill>
                <a:schemeClr val="tx2"/>
              </a:solidFill>
              <a:effectLst/>
              <a:uLnTx/>
              <a:uFillTx/>
              <a:latin typeface="+mn-lt"/>
              <a:ea typeface="+mn-ea"/>
              <a:cs typeface="+mn-cs"/>
            </a:endParaRPr>
          </a:p>
        </p:txBody>
      </p:sp>
      <p:pic>
        <p:nvPicPr>
          <p:cNvPr id="7" name="Picture 6"/>
          <p:cNvPicPr/>
          <p:nvPr/>
        </p:nvPicPr>
        <p:blipFill>
          <a:blip r:embed="rId2" cstate="print"/>
          <a:srcRect/>
          <a:stretch>
            <a:fillRect/>
          </a:stretch>
        </p:blipFill>
        <p:spPr bwMode="auto">
          <a:xfrm>
            <a:off x="1905000" y="1676400"/>
            <a:ext cx="5332476" cy="2438400"/>
          </a:xfrm>
          <a:prstGeom prst="rect">
            <a:avLst/>
          </a:prstGeom>
          <a:noFill/>
          <a:ln w="9525">
            <a:solidFill>
              <a:srgbClr val="BFBFBF"/>
            </a:solidFill>
            <a:miter lim="800000"/>
            <a:headEnd/>
            <a:tailEnd/>
          </a:ln>
        </p:spPr>
      </p:pic>
    </p:spTree>
  </p:cSld>
  <p:clrMapOvr>
    <a:masterClrMapping/>
  </p:clrMapOvr>
</p:sld>
</file>

<file path=ppt/theme/theme1.xml><?xml version="1.0" encoding="utf-8"?>
<a:theme xmlns:a="http://schemas.openxmlformats.org/drawingml/2006/main" name="Blank Presentation">
  <a:themeElements>
    <a:clrScheme name="Blank Presentation 13">
      <a:dk1>
        <a:srgbClr val="00A7E1"/>
      </a:dk1>
      <a:lt1>
        <a:srgbClr val="FFFFFF"/>
      </a:lt1>
      <a:dk2>
        <a:srgbClr val="000000"/>
      </a:dk2>
      <a:lt2>
        <a:srgbClr val="808080"/>
      </a:lt2>
      <a:accent1>
        <a:srgbClr val="00A7E1"/>
      </a:accent1>
      <a:accent2>
        <a:srgbClr val="FCB951"/>
      </a:accent2>
      <a:accent3>
        <a:srgbClr val="FFFFFF"/>
      </a:accent3>
      <a:accent4>
        <a:srgbClr val="008EC0"/>
      </a:accent4>
      <a:accent5>
        <a:srgbClr val="AAD0EE"/>
      </a:accent5>
      <a:accent6>
        <a:srgbClr val="E4A749"/>
      </a:accent6>
      <a:hlink>
        <a:srgbClr val="0000CC"/>
      </a:hlink>
      <a:folHlink>
        <a:srgbClr val="004BFF"/>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A7E1"/>
        </a:dk1>
        <a:lt1>
          <a:srgbClr val="FFFFFF"/>
        </a:lt1>
        <a:dk2>
          <a:srgbClr val="000000"/>
        </a:dk2>
        <a:lt2>
          <a:srgbClr val="808080"/>
        </a:lt2>
        <a:accent1>
          <a:srgbClr val="00A7E1"/>
        </a:accent1>
        <a:accent2>
          <a:srgbClr val="FCB951"/>
        </a:accent2>
        <a:accent3>
          <a:srgbClr val="FFFFFF"/>
        </a:accent3>
        <a:accent4>
          <a:srgbClr val="008EC0"/>
        </a:accent4>
        <a:accent5>
          <a:srgbClr val="AAD0EE"/>
        </a:accent5>
        <a:accent6>
          <a:srgbClr val="E4A749"/>
        </a:accent6>
        <a:hlink>
          <a:srgbClr val="0000CC"/>
        </a:hlink>
        <a:folHlink>
          <a:srgbClr val="004B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1050</Words>
  <Application>Microsoft Office PowerPoint</Application>
  <PresentationFormat>On-screen Show (4:3)</PresentationFormat>
  <Paragraphs>115</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Blank Presentation</vt:lpstr>
      <vt:lpstr>DSpace training  DSpace administration </vt:lpstr>
      <vt:lpstr>DSpace Administration</vt:lpstr>
      <vt:lpstr>About this module</vt:lpstr>
      <vt:lpstr>1. Create role group</vt:lpstr>
      <vt:lpstr>Create role group (cont.)</vt:lpstr>
      <vt:lpstr>2. Create user</vt:lpstr>
      <vt:lpstr>Create user (cont.)</vt:lpstr>
      <vt:lpstr>Create user (cont.)</vt:lpstr>
      <vt:lpstr>Create user (cont.)</vt:lpstr>
      <vt:lpstr>3. Create Collection and workflow</vt:lpstr>
      <vt:lpstr>Create Collection and workflow (cont.)</vt:lpstr>
      <vt:lpstr>Create Collection and workflow (cont.)</vt:lpstr>
      <vt:lpstr>Create Collection and workflow (cont.)</vt:lpstr>
      <vt:lpstr>Create Collection and workflow (cont.)</vt:lpstr>
      <vt:lpstr>Create Collection and workflow (cont.)</vt:lpstr>
      <vt:lpstr>Create Collection and workflow (cont.)</vt:lpstr>
      <vt:lpstr>4. Link items to other Collection</vt:lpstr>
      <vt:lpstr>5. Search for items</vt:lpstr>
      <vt:lpstr>6. Pull an item</vt:lpstr>
      <vt:lpstr>7. Change privileges</vt:lpstr>
      <vt:lpstr>DSpace Administration exercise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123</cp:revision>
  <dcterms:created xsi:type="dcterms:W3CDTF">2005-04-18T00:46:14Z</dcterms:created>
  <dcterms:modified xsi:type="dcterms:W3CDTF">2012-05-25T06:46:11Z</dcterms:modified>
</cp:coreProperties>
</file>